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501" r:id="rId13"/>
    <p:sldId id="502" r:id="rId14"/>
    <p:sldId id="503" r:id="rId15"/>
    <p:sldId id="456" r:id="rId16"/>
    <p:sldId id="504" r:id="rId17"/>
    <p:sldId id="506" r:id="rId18"/>
    <p:sldId id="507" r:id="rId19"/>
    <p:sldId id="508" r:id="rId20"/>
    <p:sldId id="509"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01/11/2018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11/1/2018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11/1/2018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11/1/2018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11/1/2018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11/1/2018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11/1/2018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11/1/2018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11/1/2018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11/1/2018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11/1/2018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11/1/2018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11/1/2018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11/1/2018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11/1/2018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11/1/2018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31/10/2018</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- 2018-19</a:t>
            </a:r>
          </a:p>
        </p:txBody>
      </p:sp>
      <p:pic>
        <p:nvPicPr>
          <p:cNvPr id="3" name="EURCHF_ImageALLOC">
            <a:extLst>
              <a:ext uri="{FF2B5EF4-FFF2-40B4-BE49-F238E27FC236}">
                <a16:creationId xmlns:a16="http://schemas.microsoft.com/office/drawing/2014/main" id="{DB55D11D-9A35-428B-974B-AE9373E2DED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9D295F82-4E3A-4EF9-AF6A-D86442000D2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69484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id="{E24DBE18-1401-4848-A1A9-775AE44737D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C3A70A8B-235F-4BD3-A202-951A0046887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75072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FB28CCC2-6D71-4303-89B9-652900C596B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D553CF99-8D7B-4D46-B071-85405B83D1B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70815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3" name="EURCHF_ImageALLOC">
            <a:extLst>
              <a:ext uri="{FF2B5EF4-FFF2-40B4-BE49-F238E27FC236}">
                <a16:creationId xmlns:a16="http://schemas.microsoft.com/office/drawing/2014/main" id="{7EB39223-CA3E-4773-89E3-8C1DA6C33E3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6442883B-BDD2-4636-9FA8-69043BA90A0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13641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F994DCE6-A45E-4D7B-B5A6-2D91F8320466}"/>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962764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5E02F14E-7140-493C-9FC5-73955C21BB7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329759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- 2017-18</a:t>
            </a:r>
          </a:p>
        </p:txBody>
      </p:sp>
      <p:pic>
        <p:nvPicPr>
          <p:cNvPr id="3" name="EURGBP_ImageALLOC">
            <a:extLst>
              <a:ext uri="{FF2B5EF4-FFF2-40B4-BE49-F238E27FC236}">
                <a16:creationId xmlns:a16="http://schemas.microsoft.com/office/drawing/2014/main" id="{E0ADCA04-CBA0-4D81-AABC-29C40771D0B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3924BA0F-C7CD-44D6-BEE5-2D5C516D346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17753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- 2018-19</a:t>
            </a:r>
          </a:p>
        </p:txBody>
      </p:sp>
      <p:pic>
        <p:nvPicPr>
          <p:cNvPr id="3" name="EURGBP_ImageALLOC">
            <a:extLst>
              <a:ext uri="{FF2B5EF4-FFF2-40B4-BE49-F238E27FC236}">
                <a16:creationId xmlns:a16="http://schemas.microsoft.com/office/drawing/2014/main" id="{084EDA82-2976-4164-8BE5-A4A42BCF5A0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1F5D1504-7C45-4108-BE4C-9F4C3D8561B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70882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3" name="EURGBP_ImageALLOC">
            <a:extLst>
              <a:ext uri="{FF2B5EF4-FFF2-40B4-BE49-F238E27FC236}">
                <a16:creationId xmlns:a16="http://schemas.microsoft.com/office/drawing/2014/main" id="{02FC0313-AF04-456D-AD22-0F1252AF878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74373DF6-0568-467D-BD7F-561911B5D94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72962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id="{779034F1-0FFB-4556-89C8-A447013186C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2518186F-2B5E-4495-A627-BEBB1518E35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90851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3" name="EURGBP_ImageALLOC">
            <a:extLst>
              <a:ext uri="{FF2B5EF4-FFF2-40B4-BE49-F238E27FC236}">
                <a16:creationId xmlns:a16="http://schemas.microsoft.com/office/drawing/2014/main" id="{D98B7CC0-6F0F-4DCE-B577-290EC575E7F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6422213D-6136-4DC2-B249-CD608E3F3E3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88643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9BB5474E-6030-4EA1-871E-3168162B02F6}"/>
              </a:ext>
            </a:extLst>
          </p:cNvPr>
          <p:cNvPicPr>
            <a:picLocks noChangeAspect="1"/>
          </p:cNvPicPr>
          <p:nvPr/>
        </p:nvPicPr>
        <p:blipFill>
          <a:blip r:embed="rId2"/>
          <a:stretch>
            <a:fillRect/>
          </a:stretch>
        </p:blipFill>
        <p:spPr>
          <a:xfrm>
            <a:off x="127000" y="1524000"/>
            <a:ext cx="8890000" cy="2654888"/>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206FDCB8-5315-455E-8C2B-3A9AD66139DB}"/>
              </a:ext>
            </a:extLst>
          </p:cNvPr>
          <p:cNvPicPr>
            <a:picLocks noChangeAspect="1"/>
          </p:cNvPicPr>
          <p:nvPr/>
        </p:nvPicPr>
        <p:blipFill>
          <a:blip r:embed="rId2"/>
          <a:stretch>
            <a:fillRect/>
          </a:stretch>
        </p:blipFill>
        <p:spPr>
          <a:xfrm>
            <a:off x="127000" y="1524000"/>
            <a:ext cx="8890000" cy="2528208"/>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BA9284F0-A118-4804-B6C1-4207468E54C9}"/>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735160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F74E2CA3-7563-47BA-9F9B-F021BEBC969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123038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- 2017-18</a:t>
            </a:r>
          </a:p>
        </p:txBody>
      </p:sp>
      <p:pic>
        <p:nvPicPr>
          <p:cNvPr id="3" name="EURCHF_ImageALLOC">
            <a:extLst>
              <a:ext uri="{FF2B5EF4-FFF2-40B4-BE49-F238E27FC236}">
                <a16:creationId xmlns:a16="http://schemas.microsoft.com/office/drawing/2014/main" id="{59404534-FCDE-4CD2-8118-2EEA9744E22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F8BC490C-FA60-4311-9CCD-C7B82B99C5C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2099977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511</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22</vt:i4>
      </vt:variant>
    </vt:vector>
  </HeadingPairs>
  <TitlesOfParts>
    <vt:vector size="31"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- 2017-18</vt:lpstr>
      <vt:lpstr>EURCHF - 2018-19</vt:lpstr>
      <vt:lpstr>EURCHF - 2019-20</vt:lpstr>
      <vt:lpstr>EURCHF - 2020-21</vt:lpstr>
      <vt:lpstr>EURCHF - 2021-22</vt:lpstr>
      <vt:lpstr>EURGBP - Historical &amp; Planned</vt:lpstr>
      <vt:lpstr>EURGBP - Synthesis</vt:lpstr>
      <vt:lpstr>EURGBP - 2017-18</vt:lpstr>
      <vt:lpstr>EURGBP - 2018-19</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702</cp:revision>
  <cp:lastPrinted>2012-02-01T10:00:25Z</cp:lastPrinted>
  <dcterms:created xsi:type="dcterms:W3CDTF">2010-04-23T15:09:35Z</dcterms:created>
  <dcterms:modified xsi:type="dcterms:W3CDTF">2018-11-01T12:50:43Z</dcterms:modified>
</cp:coreProperties>
</file>