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102262F3-65C0-46EE-B2DA-815715B424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BE5E9B8-A88B-4C40-A507-995D905430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633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2BBB73BF-B506-4456-9B03-276B6A7D91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B109A59E-0F99-43C9-BE92-C4A8BC7093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5847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7D791369-5EA4-4F31-BF1A-8EB0996FAF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C3B0E5A-4AB2-4FF7-AB82-9817E75A540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1057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1DFCF72C-B632-4290-8B81-9BBAABA071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05C2830-2592-481B-A62F-93594FE4EE0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0106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C06256B-60FC-4B70-A714-CB8524C5D49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98327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E281781B-7508-4701-BBF6-E7B53942A41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7796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6CDDFEAD-C215-4058-B6D7-A1F2E1675D2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BA09B70-CFDB-4333-B798-672D015E0C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711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71867351-CE47-446B-B883-B385D2A3824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73251BF-9558-4A33-8763-8C5CAB4F53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04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8778EB54-C86C-4E3C-A4FB-E6B60EC715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0E00CD0-552B-47F0-8568-32B8042CA4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3354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4319ED6B-2329-45C4-810A-262C165E73B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4D7A35F-9BF1-4DFF-9BCB-0545979B44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889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F9833D40-4656-44A4-800F-7076CF9383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09888B8-253C-4906-8273-DF8C3AE16D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7845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658FD0B-C790-44DC-A799-6AD2AD63CA21}"/>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3C9EB9A-0EC3-48BE-BBE6-21FC83863DE4}"/>
              </a:ext>
            </a:extLst>
          </p:cNvPr>
          <p:cNvPicPr>
            <a:picLocks noChangeAspect="1"/>
          </p:cNvPicPr>
          <p:nvPr/>
        </p:nvPicPr>
        <p:blipFill>
          <a:blip r:embed="rId2"/>
          <a:stretch>
            <a:fillRect/>
          </a:stretch>
        </p:blipFill>
        <p:spPr>
          <a:xfrm>
            <a:off x="127000" y="1524000"/>
            <a:ext cx="8890000" cy="252820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E92E901-DE0B-4599-91C3-EBB4BFDF864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6613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70C05F25-8D26-4052-B1F7-3A0659818AD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5565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6B870B9F-8A78-40E3-9AB3-F913BB11BDB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6AB9860-F84B-4C99-98D2-3FA1A8F493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91981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702</cp:revision>
  <cp:lastPrinted>2012-02-01T10:00:25Z</cp:lastPrinted>
  <dcterms:created xsi:type="dcterms:W3CDTF">2010-04-23T15:09:35Z</dcterms:created>
  <dcterms:modified xsi:type="dcterms:W3CDTF">2018-12-03T11:01:04Z</dcterms:modified>
</cp:coreProperties>
</file>