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6" r:id="rId16"/>
    <p:sldId id="504" r:id="rId17"/>
    <p:sldId id="506"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0" d="100"/>
          <a:sy n="120" d="100"/>
        </p:scale>
        <p:origin x="144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09/01/2019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1/9/2019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1/9/2019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1/9/2019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1/9/2019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1/9/2019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1/9/2019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1/9/2019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1/9/2019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1/9/2019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1/9/2019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1/9/2019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31/12/2018</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16189118-7C97-4945-A512-0AA38B784A9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7DF87BAB-41BD-468B-A26B-A3341F1A120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98981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291B744E-AB5E-4F13-853C-26F59544B77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9492C4F-1B5F-4331-A5F1-DA547A41E44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76869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EA7C054A-A594-4A94-AF44-AB4855EC9DD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68A83A1-5B43-490F-9552-47933BAE2CB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89476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BF1E3A2C-1172-46E0-B8D0-98212290A9D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87D4B91C-A308-4FB6-8796-274F2AB9CDB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4944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2B9FCAD6-3E7E-44CC-92C1-4334602FD94B}"/>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850401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1C00331E-1C4A-4E66-9CA3-1BF697968C3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055893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403922AA-E495-46BB-94BF-F19A6D507B0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3B592FE1-2CD2-44D6-B87D-5FAD3465F30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2157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57671E1E-20E7-4F42-971E-8B45700F343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15D21C9E-D5E0-4E56-94E3-40A28E1188A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92934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49A9E2B1-988A-471F-9123-C1219A95D65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AF5001C6-E13C-447B-93B7-7575097DF1D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0919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6F629A3F-13E3-47B0-BE41-153BFD4A726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FDBAF098-A459-444E-9BF5-87F6762ECB7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96518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44E54ABA-7A35-45A0-9C13-183B74D20E5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F697AD9E-D0E1-4AE5-805B-7D8A59E676D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62638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CF620CD-C07F-408B-813C-18FA8C52D89B}"/>
              </a:ext>
            </a:extLst>
          </p:cNvPr>
          <p:cNvPicPr>
            <a:picLocks noChangeAspect="1"/>
          </p:cNvPicPr>
          <p:nvPr/>
        </p:nvPicPr>
        <p:blipFill>
          <a:blip r:embed="rId2"/>
          <a:stretch>
            <a:fillRect/>
          </a:stretch>
        </p:blipFill>
        <p:spPr>
          <a:xfrm>
            <a:off x="127000" y="1524000"/>
            <a:ext cx="8890000" cy="2654888"/>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33D1C7E-8B38-46EA-B32B-C45FBEA3E682}"/>
              </a:ext>
            </a:extLst>
          </p:cNvPr>
          <p:cNvPicPr>
            <a:picLocks noChangeAspect="1"/>
          </p:cNvPicPr>
          <p:nvPr/>
        </p:nvPicPr>
        <p:blipFill>
          <a:blip r:embed="rId2"/>
          <a:stretch>
            <a:fillRect/>
          </a:stretch>
        </p:blipFill>
        <p:spPr>
          <a:xfrm>
            <a:off x="127000" y="1524000"/>
            <a:ext cx="8890000" cy="252820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47F70DD-80B9-43C6-AFD4-1090F4D3F0A6}"/>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27289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02008494-9C94-4CE1-BAFC-C3A8D38BF52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58111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947C917D-F933-4F6D-813B-2C55FB15C18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D9294CB7-29AA-4541-81EC-509CD8F02C6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7597558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511</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2019-01-09T07:04:02Z</dcterms:modified>
</cp:coreProperties>
</file>