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6" r:id="rId16"/>
    <p:sldId id="504" r:id="rId17"/>
    <p:sldId id="506"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xmlns="" id="{54F19FF8-01B3-4AEB-8968-2CCE6FB57AC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CD36B770-FEE0-401C-9F67-AA13DBF7E63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9541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xmlns="" id="{E5FBD1FB-FB34-4800-9163-1F0ECE0B25D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8290D51F-C107-4363-A0D7-C42EFBC2D0E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1504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xmlns="" id="{D7AD6D16-8AA1-4454-87BE-05517E0408D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E0DDFA08-0579-42E8-A8D2-3334ABE73E6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7537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xmlns="" id="{DE28F41D-5C16-4BE3-B0B1-ACB82CB5173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9053835B-18A6-4CE2-8BDB-FCCDF1E0060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44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2E6EEC0D-BC09-4F61-B47D-3E25817D235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40001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725D4A38-E6A5-44B9-AF37-AC21C9CBF2C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02104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xmlns="" id="{56693BD0-20B0-4CEE-BB6F-14CF628ADE9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8C945E03-6C82-4140-AE03-EDA5DFA5FDD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6780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xmlns="" id="{B6E20AC8-AB45-4F8A-93A2-EE5834E8531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598D31D5-E4C4-4BEA-BBE7-F3B44EC0DB7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53295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xmlns="" id="{F693064F-342C-4FCA-A8FD-8B9CD0E955B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AA975E60-2F37-4F2D-A863-4CAD41649D6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91532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xmlns="" id="{FFC26842-7201-4C03-B2A6-59322F91DBC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95EEDFFF-6422-42EA-8A98-FEC7659973F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5364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xmlns="" id="{851AB9B0-6C80-44A9-A599-7B65972A2BF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0DA4D2AE-F13A-476C-BA79-4723F42D83C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5508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D151FBD0-8996-4509-BDF8-FFEC75FA019A}"/>
              </a:ext>
            </a:extLst>
          </p:cNvPr>
          <p:cNvPicPr>
            <a:picLocks noChangeAspect="1"/>
          </p:cNvPicPr>
          <p:nvPr/>
        </p:nvPicPr>
        <p:blipFill>
          <a:blip r:embed="rId2"/>
          <a:stretch>
            <a:fillRect/>
          </a:stretch>
        </p:blipFill>
        <p:spPr>
          <a:xfrm>
            <a:off x="316687" y="1524000"/>
            <a:ext cx="8510626" cy="2315134"/>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C18984ED-A3ED-40A0-BFCA-F950EA1F56E1}"/>
              </a:ext>
            </a:extLst>
          </p:cNvPr>
          <p:cNvPicPr>
            <a:picLocks noChangeAspect="1"/>
          </p:cNvPicPr>
          <p:nvPr/>
        </p:nvPicPr>
        <p:blipFill>
          <a:blip r:embed="rId2"/>
          <a:stretch>
            <a:fillRect/>
          </a:stretch>
        </p:blipFill>
        <p:spPr>
          <a:xfrm>
            <a:off x="316687" y="1524000"/>
            <a:ext cx="8510626" cy="2315134"/>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8B40993B-E8F9-43E8-9E98-7BA6505E079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61536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C3CAA485-E454-41D3-877C-7CDB2A83118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12297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xmlns="" id="{76C05D13-5393-41AB-90EB-A8C53C24117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AB9F980D-F720-4C9F-981B-AEF36258A85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4421168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499</Words>
  <Application>Microsoft Office PowerPoint</Application>
  <PresentationFormat>Affichage à l'écran (4:3)</PresentationFormat>
  <Paragraphs>73</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703</cp:revision>
  <cp:lastPrinted>2012-02-01T10:00:25Z</cp:lastPrinted>
  <dcterms:created xsi:type="dcterms:W3CDTF">2010-04-23T15:09:35Z</dcterms:created>
  <dcterms:modified xsi:type="dcterms:W3CDTF">2019-02-04T13:05:14Z</dcterms:modified>
</cp:coreProperties>
</file>