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2B0CCBA7-0C9A-44EF-85E6-CD1B1338E4B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AE9946F-87E6-4AC5-BB05-99EA9ADEC6B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8458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850E739F-20DC-4C00-8418-7E8382782F7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30620B4-A108-4A79-B28A-926B92AFB0D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1598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C1391BDC-8C06-4785-81B9-6A3AF66E748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545DCAC-A9C7-46F4-BF73-60D659FE42D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3943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5C94E3FE-EA13-4E89-BDDA-8303F25813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19170E1-A029-4527-A76D-36B3A96A4DC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8113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9F61F022-BA6B-4E13-8AD6-E792FE4E390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33788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A7A92F99-947E-4235-862C-22595ADFCF6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3484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D27CD20A-9C8B-4A9E-BC8C-CD0D1AAF687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5CC305D-2F6C-4D3E-9329-45226AEF97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1802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F8B77485-58A7-4B4F-94F4-C2A1A60B45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0AFA280-E57C-4924-B476-C54036CF60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1330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89FDBB7B-4F44-4B41-B1F5-F505F097257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B9A9A65-832B-4AF7-845C-6169736379A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66799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085A84F4-C5EB-42F0-8B89-CB58044A424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F0A4504-15DD-43D4-8FA0-45F6F26C7F7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868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DB0EBCE0-05B8-400D-967C-22A8DAA1C49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260DE8D-70C0-40A3-8F13-125065B836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4652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3789C9F-16A3-4DDA-8C51-EC2BA15E2C6F}"/>
              </a:ext>
            </a:extLst>
          </p:cNvPr>
          <p:cNvPicPr>
            <a:picLocks noChangeAspect="1"/>
          </p:cNvPicPr>
          <p:nvPr/>
        </p:nvPicPr>
        <p:blipFill>
          <a:blip r:embed="rId2"/>
          <a:stretch>
            <a:fillRect/>
          </a:stretch>
        </p:blipFill>
        <p:spPr>
          <a:xfrm>
            <a:off x="127000" y="1524000"/>
            <a:ext cx="8890000" cy="2309354"/>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4EBEF20-CD39-4FD5-9034-0C508C3A1189}"/>
              </a:ext>
            </a:extLst>
          </p:cNvPr>
          <p:cNvPicPr>
            <a:picLocks noChangeAspect="1"/>
          </p:cNvPicPr>
          <p:nvPr/>
        </p:nvPicPr>
        <p:blipFill>
          <a:blip r:embed="rId2"/>
          <a:stretch>
            <a:fillRect/>
          </a:stretch>
        </p:blipFill>
        <p:spPr>
          <a:xfrm>
            <a:off x="149344" y="1524000"/>
            <a:ext cx="8845313" cy="2315134"/>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D8FBA95-E6B2-49CC-9D2A-C28E4849844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2765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9DF49078-9EF1-4676-992E-5CCFEAF6967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0974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05F81451-CED0-44E0-9DB1-31A99492FB3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0D3D136-70CC-4637-BEBA-1B3D16E236F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682495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511</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2019-04-03T08:47:21Z</dcterms:modified>
</cp:coreProperties>
</file>