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8AF0F0B8-389B-47AC-A3A9-B669592B779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787B2CF-CA9A-41F0-9FDD-5D4CF5D8DE7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1684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7BDEA6A3-DB7C-4D93-87FE-6F20A149BEA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E92A600-E7C5-425E-8DF7-584FBDDF157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416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5C95F406-9491-48C7-A94A-EEC63C587B0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E25D3B5-0044-46AB-B02B-2A5E68CB593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4307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E4FF935F-961F-4007-B256-AAD1A5D496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F819DFF-B219-4C55-BE2B-8A733C9F43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1100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CEB1D7E-3C8B-41C9-9E18-D6FAFD1A9AA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6962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79DBD477-21F8-4C8C-BECE-83DB3881EB6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6503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91CD8D96-5242-49A0-BE20-ABB01480AE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4353385-3149-4324-B6E7-B295EB07B2A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3622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6C394199-77A8-4494-B4BC-CB6CA1808C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A6B892A-A023-4B76-9A20-80F0E2E09B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1374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39835435-6BDF-4390-A477-7D77EB427C3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10F4350-9238-4AEA-9441-0F92705F7C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1140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- 2019-22</a:t>
            </a:r>
          </a:p>
        </p:txBody>
      </p:sp>
      <p:pic>
        <p:nvPicPr>
          <p:cNvPr id="3" name="EURGBP_ImageALLOC">
            <a:extLst>
              <a:ext uri="{FF2B5EF4-FFF2-40B4-BE49-F238E27FC236}">
                <a16:creationId xmlns:a16="http://schemas.microsoft.com/office/drawing/2014/main" id="{F4251BF7-E8E9-4029-939F-71D2CD63DD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6BEC87D-F5B4-4370-9C38-175296BD35F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2378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01CD0C29-CDB1-48AA-9F45-7DF6D1668F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84DC2D3-07FF-4A58-9D37-0BACBE16D65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592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- 2021-20</a:t>
            </a:r>
          </a:p>
        </p:txBody>
      </p:sp>
      <p:pic>
        <p:nvPicPr>
          <p:cNvPr id="3" name="EURGBP_ImageALLOC">
            <a:extLst>
              <a:ext uri="{FF2B5EF4-FFF2-40B4-BE49-F238E27FC236}">
                <a16:creationId xmlns:a16="http://schemas.microsoft.com/office/drawing/2014/main" id="{A0A9330A-600E-4D45-9FB7-A5DAB0BD5A2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C51D538-196B-4411-830C-E170D40B5B2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8372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D8BD474E-A6F3-4ED2-BD8E-50CB0EBEF41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6B59735-7EAC-4CDC-90A6-E626FDC608D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9433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0D66E8F-74F3-4F5E-948B-560698A0C4A4}"/>
              </a:ext>
            </a:extLst>
          </p:cNvPr>
          <p:cNvPicPr>
            <a:picLocks noChangeAspect="1"/>
          </p:cNvPicPr>
          <p:nvPr/>
        </p:nvPicPr>
        <p:blipFill>
          <a:blip r:embed="rId2"/>
          <a:stretch>
            <a:fillRect/>
          </a:stretch>
        </p:blipFill>
        <p:spPr>
          <a:xfrm>
            <a:off x="127000" y="1524000"/>
            <a:ext cx="8890000" cy="2309354"/>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02D5800-00C6-4283-8402-A4D49F822A82}"/>
              </a:ext>
            </a:extLst>
          </p:cNvPr>
          <p:cNvPicPr>
            <a:picLocks noChangeAspect="1"/>
          </p:cNvPicPr>
          <p:nvPr/>
        </p:nvPicPr>
        <p:blipFill>
          <a:blip r:embed="rId2"/>
          <a:stretch>
            <a:fillRect/>
          </a:stretch>
        </p:blipFill>
        <p:spPr>
          <a:xfrm>
            <a:off x="149344" y="1524000"/>
            <a:ext cx="8845313" cy="2315134"/>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7CFAA57-520E-414C-B1F4-0D989F89D6C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7523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6D563E88-D7EC-4C69-AD26-3788804F3E4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0303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9EB8B416-4FE0-4C5C-8FB2-B658F0A638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4D1AED3-733A-4526-9E0D-51AC93AD4C5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553156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517</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- 2019-22</vt:lpstr>
      <vt:lpstr>EURGBP - 2020-21</vt:lpstr>
      <vt:lpstr>EURGBP - 2021-20</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2019-05-01T11:52:09Z</dcterms:modified>
</cp:coreProperties>
</file>