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873CACC6-294B-46F9-8778-C980E63D79D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59FB5A7-075B-4618-A0B6-20C07B1598E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6046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E31BFE9A-AF83-4044-A32E-FE4DFC09953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A714924C-025B-4A90-A751-99F6F32489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1350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88274C14-FCAC-4A8F-9185-BF008E3012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6F8A055-785C-4135-9D88-A5F0950539E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1746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295FA08D-D3E1-44EB-B76F-EC52D88304C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A03959F-38EC-46D6-A3D1-C04E866605D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7253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3B7B00DF-26A4-435E-8A97-149CA776B22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26248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9CF4388C-BBF9-4414-9261-67F6DC55759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93762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34A0A59B-BF28-44E6-A84D-6D91A81EC3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0A68E8A7-5B80-4C8F-A511-3EE263F71EA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3771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F2103310-7329-4440-8D19-B5B39AF803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B39FF99-DD26-4080-839B-F7FE3CA1C0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9099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4712930F-8BB8-437E-875A-B0A3D4D0B78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7E6756A-D0BC-40A2-ABA8-89D77A4C768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22725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- 2019-22</a:t>
            </a:r>
          </a:p>
        </p:txBody>
      </p:sp>
      <p:pic>
        <p:nvPicPr>
          <p:cNvPr id="3" name="EURGBP_ImageALLOC">
            <a:extLst>
              <a:ext uri="{FF2B5EF4-FFF2-40B4-BE49-F238E27FC236}">
                <a16:creationId xmlns:a16="http://schemas.microsoft.com/office/drawing/2014/main" id="{17CB627A-8014-4764-A8C2-62594CCAF3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9D52209-D92C-4297-A871-1D52D9B1FC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816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7D807A7F-FCD5-4B07-9EB1-1463FE5D9D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1CF3858-121C-4DAF-AD8A-632185CE052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86998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- 2021-20</a:t>
            </a:r>
          </a:p>
        </p:txBody>
      </p:sp>
      <p:pic>
        <p:nvPicPr>
          <p:cNvPr id="3" name="EURGBP_ImageALLOC">
            <a:extLst>
              <a:ext uri="{FF2B5EF4-FFF2-40B4-BE49-F238E27FC236}">
                <a16:creationId xmlns:a16="http://schemas.microsoft.com/office/drawing/2014/main" id="{6B7AA082-9A35-4C38-8BDF-6FDE216CD6A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C905168-F612-4952-B875-91D2AAEEF67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0320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C4CE70C5-3CBA-49F4-937D-53383E73D4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343EB37-CB5F-4B99-87AF-816138A603A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0414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2C31EE8-78CB-4280-84A6-D097CF561CA5}"/>
              </a:ext>
            </a:extLst>
          </p:cNvPr>
          <p:cNvPicPr>
            <a:picLocks noChangeAspect="1"/>
          </p:cNvPicPr>
          <p:nvPr/>
        </p:nvPicPr>
        <p:blipFill>
          <a:blip r:embed="rId2"/>
          <a:stretch>
            <a:fillRect/>
          </a:stretch>
        </p:blipFill>
        <p:spPr>
          <a:xfrm>
            <a:off x="127000" y="1524000"/>
            <a:ext cx="8890000" cy="2309354"/>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96F7CA5-32C9-47DB-A2BC-B5DAC24364F3}"/>
              </a:ext>
            </a:extLst>
          </p:cNvPr>
          <p:cNvPicPr>
            <a:picLocks noChangeAspect="1"/>
          </p:cNvPicPr>
          <p:nvPr/>
        </p:nvPicPr>
        <p:blipFill>
          <a:blip r:embed="rId2"/>
          <a:stretch>
            <a:fillRect/>
          </a:stretch>
        </p:blipFill>
        <p:spPr>
          <a:xfrm>
            <a:off x="149344" y="1524000"/>
            <a:ext cx="8845313" cy="2315134"/>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4220831-FCA4-4057-ADC2-9717CBAA485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12055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2F01F789-9708-4827-A92D-F7FEDE918C8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0469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12CC42C7-EA3F-45F7-828C-6E40910E696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3DBEF78F-F91F-4A1F-949B-BD0006EBC53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4123512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517</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- 2019-22</vt:lpstr>
      <vt:lpstr>EURGBP - 2020-21</vt:lpstr>
      <vt:lpstr>EURGBP - 2021-20</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2019-06-04T10:28:09Z</dcterms:modified>
</cp:coreProperties>
</file>