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xmlns="" id="{D9567CFB-64F9-4540-B336-6A9DEED2935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0C41D6D-7695-4FA7-93F3-F76604D4A3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1227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xmlns="" id="{E62E1E2C-74AC-484F-BB2B-FBD136A06F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3D7F6CC-E7DC-453C-8565-E145E478AE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802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xmlns="" id="{E057093A-EF9E-4AC5-916B-447C1AF795F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119D822B-280D-4A07-8918-341FAC7517A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2046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xmlns="" id="{38102469-4D12-465E-B448-0CA26A6A085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01C1EB5B-E86E-4533-AD9B-A1C1C62AE2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740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7A26650E-7371-4A5A-BDB3-C24BBD164C4A}"/>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1361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63650"/>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22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xmlns="" id="{21D44083-12BE-4296-8010-CDD9CC4B6F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B77E4035-B664-43B0-AD79-0C1BFBD2FD4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0239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xmlns="" id="{2353847D-25FC-4FCD-BC5E-7EFD37BF98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3FD369BD-B660-47DC-A9AD-C381B9613E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126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xmlns="" id="{37F669A9-9776-4DA5-96AF-129E262332E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B1D5F184-E446-4BA9-BDBF-FE75BA541C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1001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- 2019-22</a:t>
            </a:r>
          </a:p>
        </p:txBody>
      </p:sp>
      <p:pic>
        <p:nvPicPr>
          <p:cNvPr id="3" name="EURGBP_ImageALLOC">
            <a:extLst>
              <a:ext uri="{FF2B5EF4-FFF2-40B4-BE49-F238E27FC236}">
                <a16:creationId xmlns:a16="http://schemas.microsoft.com/office/drawing/2014/main" xmlns="" id="{1C571541-FD78-495D-8E0D-0E7155ED45C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D1074EF4-A4E2-4D92-B12B-23AE04273F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835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xmlns="" id="{DAB95CB6-5CCF-49A3-A286-B0A95F67E1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72E876C7-59E4-4989-A824-CC787E7231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0738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- 2021-20</a:t>
            </a:r>
          </a:p>
        </p:txBody>
      </p:sp>
      <p:pic>
        <p:nvPicPr>
          <p:cNvPr id="3" name="EURGBP_ImageALLOC">
            <a:extLst>
              <a:ext uri="{FF2B5EF4-FFF2-40B4-BE49-F238E27FC236}">
                <a16:creationId xmlns:a16="http://schemas.microsoft.com/office/drawing/2014/main" xmlns="" id="{D493A94B-5909-4686-8299-50C9D311208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98AA3AD9-0BE8-4779-896B-A3429A9BB2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90040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xmlns="" id="{C0A9D913-1016-401C-8757-CF7AECD407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EDD92AC9-B00B-493B-8CAA-5B3898FA6B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2488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8C3425C-976F-449F-B7E4-7F5DC85408C2}"/>
              </a:ext>
            </a:extLst>
          </p:cNvPr>
          <p:cNvPicPr>
            <a:picLocks noChangeAspect="1"/>
          </p:cNvPicPr>
          <p:nvPr/>
        </p:nvPicPr>
        <p:blipFill>
          <a:blip r:embed="rId2"/>
          <a:stretch>
            <a:fillRect/>
          </a:stretch>
        </p:blipFill>
        <p:spPr>
          <a:xfrm>
            <a:off x="127000" y="1524000"/>
            <a:ext cx="8890000" cy="2309354"/>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702348A4-ADA7-4E46-8EED-FF400AB8C2FA}"/>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9061A215-4295-438D-B3A2-DE650153AB0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86854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23507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91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xmlns="" id="{03FCDD2E-C8BB-4AFA-A598-0A9F31C867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1375CB9-D429-4848-8D9E-8AF2722237F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2781939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- 2019-22</vt:lpstr>
      <vt:lpstr>EURGBP - 2020-21</vt:lpstr>
      <vt:lpstr>EURGBP - 2021-20</vt:lpstr>
      <vt:lpstr>EURGBP - 2021-22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2019-07-02T14:35:12Z</dcterms:modified>
</cp:coreProperties>
</file>