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503" r:id="rId15"/>
    <p:sldId id="456" r:id="rId16"/>
    <p:sldId id="504" r:id="rId17"/>
    <p:sldId id="506" r:id="rId18"/>
    <p:sldId id="507" r:id="rId19"/>
    <p:sldId id="508" r:id="rId20"/>
    <p:sldId id="509" r:id="rId21"/>
    <p:sldId id="510" r:id="rId22"/>
    <p:sldId id="511" r:id="rId23"/>
    <p:sldId id="512"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02/08/2019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8/2/2019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8/2/2019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8/2/2019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8/2/2019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8/2/2019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8/2/2019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8/2/2019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8/2/2019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8/2/2019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8/2/2019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8/2/2019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B8C69E8E-9D42-4B7E-ACE4-DF944232C57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7D01FE43-C1DE-4567-8610-B90724A1246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7117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C5E7EAFD-DFD4-4F2F-BDE9-E4AAD9B5160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C436394B-E572-4186-887A-2DA3FC372FD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998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8BB6CC17-82B8-4DED-8712-20C49D63BAC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140A81B5-0F6C-499D-B6D5-6B0200650DE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29097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9F958071-A187-465A-AD91-36D26410116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503F2669-B7FD-4AFB-B77B-E87CB5801D0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40588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031853C8-B6C8-41FF-AA38-3981E1799017}"/>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24164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3CB69B3A-9B48-4149-AAB4-448AB50586C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4601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3A4C1A82-AEFE-46DC-89CC-EC22290AA07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2DAC490B-1136-46D1-BC69-D7DD580E0B9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09750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05FCC2BC-98AB-402E-8764-6E5F1AEA035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CB4CCB34-2852-4EC2-810E-E274E4B63F5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7824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4DAD04C1-90BB-4262-9924-43C4BBA88CF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7FB05056-CC30-4DAE-84CC-05CCC82866C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47252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- 2019-22</a:t>
            </a:r>
          </a:p>
        </p:txBody>
      </p:sp>
      <p:pic>
        <p:nvPicPr>
          <p:cNvPr id="3" name="EURGBP_ImageALLOC">
            <a:extLst>
              <a:ext uri="{FF2B5EF4-FFF2-40B4-BE49-F238E27FC236}">
                <a16:creationId xmlns:a16="http://schemas.microsoft.com/office/drawing/2014/main" id="{CF84874B-1DB8-4872-86EB-5D6662EA122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40F99C8E-0C14-4386-B7BF-FDB9866E4C8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6096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AAF9C93E-48F3-4BAB-AB0C-F04A761523C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A1996249-B6D9-481F-90A8-3343377D2B3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46046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- 2021-20</a:t>
            </a:r>
          </a:p>
        </p:txBody>
      </p:sp>
      <p:pic>
        <p:nvPicPr>
          <p:cNvPr id="3" name="EURGBP_ImageALLOC">
            <a:extLst>
              <a:ext uri="{FF2B5EF4-FFF2-40B4-BE49-F238E27FC236}">
                <a16:creationId xmlns:a16="http://schemas.microsoft.com/office/drawing/2014/main" id="{5705186E-CA4E-4D4F-8093-04C42D66E4E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E2842515-AA5B-4F39-AAED-C23C98E895A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88300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1A022B21-5582-4CE5-B59A-F9FCA2126AD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294B5C50-4490-4819-B4CC-3D81ED10954A}"/>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77343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E46E48D-7C2F-4E51-97A3-AD0F2424FCFC}"/>
              </a:ext>
            </a:extLst>
          </p:cNvPr>
          <p:cNvPicPr>
            <a:picLocks noChangeAspect="1"/>
          </p:cNvPicPr>
          <p:nvPr/>
        </p:nvPicPr>
        <p:blipFill>
          <a:blip r:embed="rId2"/>
          <a:stretch>
            <a:fillRect/>
          </a:stretch>
        </p:blipFill>
        <p:spPr>
          <a:xfrm>
            <a:off x="127000" y="1524000"/>
            <a:ext cx="8890000" cy="2258466"/>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6E160DC-83F9-471C-954A-DE9970A4E3B7}"/>
              </a:ext>
            </a:extLst>
          </p:cNvPr>
          <p:cNvPicPr>
            <a:picLocks noChangeAspect="1"/>
          </p:cNvPicPr>
          <p:nvPr/>
        </p:nvPicPr>
        <p:blipFill>
          <a:blip r:embed="rId2"/>
          <a:stretch>
            <a:fillRect/>
          </a:stretch>
        </p:blipFill>
        <p:spPr>
          <a:xfrm>
            <a:off x="127000" y="1524000"/>
            <a:ext cx="8890000" cy="229213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02F2B152-8C2E-45E2-900C-7F6576C40C0F}"/>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77794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C7E8D3C8-2E5C-41CA-915D-4A79D9EEC8A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64022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EEE666EB-9E89-4A58-9B21-B5042228058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EFAB3F47-2C6E-4CD4-8E9B-488D054C4EF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1673297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5679</TotalTime>
  <Words>517</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- 2019-22</vt:lpstr>
      <vt:lpstr>EURGBP - 2020-21</vt:lpstr>
      <vt:lpstr>EURGBP - 2021-20</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703</cp:revision>
  <cp:lastPrinted>2012-02-01T10:00:25Z</cp:lastPrinted>
  <dcterms:created xsi:type="dcterms:W3CDTF">2010-04-23T15:09:35Z</dcterms:created>
  <dcterms:modified xsi:type="dcterms:W3CDTF">2019-08-02T12:07:05Z</dcterms:modified>
</cp:coreProperties>
</file>