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19/09/2019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30/08/2019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C2AFAB6C-5C09-423A-ACDD-F9A799725B4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5BD6BD0-17C8-4563-8BA2-6C600A8D628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1804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5B88853A-F5C2-4170-B7C9-6DC249DF2EE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3C3C803C-1556-481D-BAF4-BF9401F93BA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4871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DC25DDEC-9051-45F4-BB9B-4804442645A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FE846B1-58A4-4A69-AC0C-5F581E69958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1784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E56A2694-AF17-4F64-AE4F-33CCFC7B467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D165E6E-71D8-4F36-A66F-D2066010F85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9242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FC94B59-B2E0-4F56-9502-74DDE34AF2A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9912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83F796A7-B33E-4727-9184-72B66153568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1715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698EFC9C-F94B-4CD3-939E-116B9411B18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A6750578-BBF2-4FA4-81F4-F398EAEEA86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0523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4B945062-19E8-42FE-9D1D-2017E418E7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C57B7CE-7012-4B57-9A62-7FFB0675AE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2807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98E8A2C2-F082-4919-891D-5DA1CB86E26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D348BBE7-DE7A-4F19-8C03-C75B54162DB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19510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CE85A99E-427D-44F7-8E46-F747A90A472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7E61DB1E-651A-4441-B164-63C73010C6C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9866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F1ABC706-A7BE-457A-94A1-A97F054A15F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010238DC-6602-4EDE-8F56-CA833359DF4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51390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99EB221-2602-459A-AAD7-64EEB23DF4A0}"/>
              </a:ext>
            </a:extLst>
          </p:cNvPr>
          <p:cNvPicPr>
            <a:picLocks noChangeAspect="1"/>
          </p:cNvPicPr>
          <p:nvPr/>
        </p:nvPicPr>
        <p:blipFill>
          <a:blip r:embed="rId2"/>
          <a:stretch>
            <a:fillRect/>
          </a:stretch>
        </p:blipFill>
        <p:spPr>
          <a:xfrm>
            <a:off x="127000" y="1524000"/>
            <a:ext cx="8890000" cy="2258466"/>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089ED7F-4747-487A-93CB-E75F59B5D54C}"/>
              </a:ext>
            </a:extLst>
          </p:cNvPr>
          <p:cNvPicPr>
            <a:picLocks noChangeAspect="1"/>
          </p:cNvPicPr>
          <p:nvPr/>
        </p:nvPicPr>
        <p:blipFill>
          <a:blip r:embed="rId2"/>
          <a:stretch>
            <a:fillRect/>
          </a:stretch>
        </p:blipFill>
        <p:spPr>
          <a:xfrm>
            <a:off x="127000" y="1524000"/>
            <a:ext cx="8890000" cy="22921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CD343B2-7104-4637-BBD9-6B625024EB1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8530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F670782B-53E0-43CF-B7D8-42BA7244311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6528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164338A0-9AA0-4B8E-93C9-BF1875BE9D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59AB8B6-B545-42EF-954E-965BB6D6CA9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9021681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511</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2019-09-19T09:29:33Z</dcterms:modified>
</cp:coreProperties>
</file>