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501" r:id="rId13"/>
    <p:sldId id="502" r:id="rId14"/>
    <p:sldId id="503" r:id="rId15"/>
    <p:sldId id="456" r:id="rId16"/>
    <p:sldId id="504" r:id="rId17"/>
    <p:sldId id="506" r:id="rId18"/>
    <p:sldId id="507" r:id="rId19"/>
    <p:sldId id="508" r:id="rId20"/>
    <p:sldId id="509"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03/10/2019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10/3/2019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10/3/2019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10/3/2019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10/3/2019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10/3/2019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10/3/2019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10/3/2019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10/3/2019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10/3/2019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10/3/2019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3" name="EURCHF_ImageALLOC">
            <a:extLst>
              <a:ext uri="{FF2B5EF4-FFF2-40B4-BE49-F238E27FC236}">
                <a16:creationId xmlns:a16="http://schemas.microsoft.com/office/drawing/2014/main" id="{21C67D48-4287-4AFC-AB3D-4B228B67DEE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01D346E9-7D0C-419E-B84E-04BE33708C7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4101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EF0C62BA-6E04-4522-ADF4-E5B47EACD36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591DF3B6-2E83-4A0C-9C3B-CF0CDA3CD7B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69347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7BB5F109-7DCD-4A31-9410-57BA654C65D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9EF744A8-3F26-49B8-98CB-62A164DB575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5964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id="{11A4ABA1-0EDB-4F7B-8DE7-5FBCEBBD09A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C9831168-CD4A-46C0-9C9A-CB5A136DBA5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50332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C5265981-3375-4E57-9C5A-84A2AD54C01B}"/>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94624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53B761EF-F300-43B8-8244-E6815FD05F0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24984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- 2017-18</a:t>
            </a:r>
          </a:p>
        </p:txBody>
      </p:sp>
      <p:pic>
        <p:nvPicPr>
          <p:cNvPr id="3" name="EURGBP_ImageALLOC">
            <a:extLst>
              <a:ext uri="{FF2B5EF4-FFF2-40B4-BE49-F238E27FC236}">
                <a16:creationId xmlns:a16="http://schemas.microsoft.com/office/drawing/2014/main" id="{68F787CE-D557-4A2E-8122-E19EB5F485E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ECD99D00-9E61-47C5-B5A5-523DF8BF562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66369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3" name="EURGBP_ImageALLOC">
            <a:extLst>
              <a:ext uri="{FF2B5EF4-FFF2-40B4-BE49-F238E27FC236}">
                <a16:creationId xmlns:a16="http://schemas.microsoft.com/office/drawing/2014/main" id="{D828AE26-2F3D-4535-9B48-8E511575B8C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B8092AA8-A945-4097-A228-5784F01224E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46586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id="{784DB647-AD7F-4A49-A4F7-5D0F7983DD6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088E46C3-6D93-434B-8A07-E8EBB801358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89252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B1FF447E-2D84-4F3C-914F-CC2D9613789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2F6F2339-149E-41F1-8E8E-9E2A8D228A8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60802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id="{ABEAB050-AD86-4641-98BC-EEC1B291927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CD0B7D88-4F36-4468-87AF-AAC9EC2084F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06672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468E3DF-B865-43CA-A4DA-EC083532BA19}"/>
              </a:ext>
            </a:extLst>
          </p:cNvPr>
          <p:cNvPicPr>
            <a:picLocks noChangeAspect="1"/>
          </p:cNvPicPr>
          <p:nvPr/>
        </p:nvPicPr>
        <p:blipFill>
          <a:blip r:embed="rId2"/>
          <a:stretch>
            <a:fillRect/>
          </a:stretch>
        </p:blipFill>
        <p:spPr>
          <a:xfrm>
            <a:off x="127000" y="1524000"/>
            <a:ext cx="8890000" cy="2258466"/>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8A62AB63-7502-4AE0-970C-384901A13CEF}"/>
              </a:ext>
            </a:extLst>
          </p:cNvPr>
          <p:cNvPicPr>
            <a:picLocks noChangeAspect="1"/>
          </p:cNvPicPr>
          <p:nvPr/>
        </p:nvPicPr>
        <p:blipFill>
          <a:blip r:embed="rId2"/>
          <a:stretch>
            <a:fillRect/>
          </a:stretch>
        </p:blipFill>
        <p:spPr>
          <a:xfrm>
            <a:off x="127000" y="1524000"/>
            <a:ext cx="8890000" cy="2292138"/>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4AEEBC78-8E01-4333-8363-4F99A8C41566}"/>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637446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740A0DBF-FB31-4B6A-875E-86F45CE7930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61899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- 2017-18</a:t>
            </a:r>
          </a:p>
        </p:txBody>
      </p:sp>
      <p:pic>
        <p:nvPicPr>
          <p:cNvPr id="3" name="EURCHF_ImageALLOC">
            <a:extLst>
              <a:ext uri="{FF2B5EF4-FFF2-40B4-BE49-F238E27FC236}">
                <a16:creationId xmlns:a16="http://schemas.microsoft.com/office/drawing/2014/main" id="{70AF337E-2D18-4E92-BAEF-5921B31766D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C9DB46F8-B6F7-4565-82F8-8F958B4B301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1015817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511</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- 2017-18</vt:lpstr>
      <vt:lpstr>EURCHF - 2018-19</vt:lpstr>
      <vt:lpstr>EURCHF - 2019-20</vt:lpstr>
      <vt:lpstr>EURCHF - 2020-21</vt:lpstr>
      <vt:lpstr>EURCHF - 2021-22</vt:lpstr>
      <vt:lpstr>EURGBP - Historical &amp; Planned</vt:lpstr>
      <vt:lpstr>EURGBP - Synthesis</vt:lpstr>
      <vt:lpstr>EURGBP - 2017-18</vt:lpstr>
      <vt:lpstr>EURGBP - 2018-19</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703</cp:revision>
  <cp:lastPrinted>2012-02-01T10:00:25Z</cp:lastPrinted>
  <dcterms:created xsi:type="dcterms:W3CDTF">2010-04-23T15:09:35Z</dcterms:created>
  <dcterms:modified xsi:type="dcterms:W3CDTF">2019-10-03T09:35:58Z</dcterms:modified>
</cp:coreProperties>
</file>