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5"/>
  </p:notesMasterIdLst>
  <p:sldIdLst>
    <p:sldId id="256" r:id="rId3"/>
    <p:sldId id="466" r:id="rId4"/>
    <p:sldId id="476" r:id="rId5"/>
    <p:sldId id="493" r:id="rId6"/>
    <p:sldId id="494" r:id="rId7"/>
    <p:sldId id="470" r:id="rId8"/>
    <p:sldId id="457" r:id="rId9"/>
    <p:sldId id="497" r:id="rId10"/>
    <p:sldId id="499" r:id="rId11"/>
    <p:sldId id="500" r:id="rId12"/>
    <p:sldId id="501" r:id="rId13"/>
    <p:sldId id="502" r:id="rId14"/>
    <p:sldId id="503" r:id="rId15"/>
    <p:sldId id="456" r:id="rId16"/>
    <p:sldId id="504" r:id="rId17"/>
    <p:sldId id="506" r:id="rId18"/>
    <p:sldId id="507" r:id="rId19"/>
    <p:sldId id="508" r:id="rId20"/>
    <p:sldId id="509" r:id="rId21"/>
    <p:sldId id="510" r:id="rId22"/>
    <p:sldId id="409" r:id="rId23"/>
    <p:sldId id="410" r:id="rId24"/>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890"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01/11/2019</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11/1/2019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tretch>
            <a:fillRect/>
          </a:stretch>
        </p:blipFill>
        <p:spPr>
          <a:xfrm>
            <a:off x="3796588" y="1830011"/>
            <a:ext cx="1244416" cy="1707668"/>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11/1/2019</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11/1/2019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11/1/2019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11/1/2019</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11/1/2019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11/1/2019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11/1/2019</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11/1/2019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11/1/2019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11/1/2019</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tretch>
            <a:fillRect/>
          </a:stretch>
        </p:blipFill>
        <p:spPr>
          <a:xfrm>
            <a:off x="7878470" y="101625"/>
            <a:ext cx="618659" cy="848964"/>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11/1/2019</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11/1/2019</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11/1/2019</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11/1/2019</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11/1/2019</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11/1/2019</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11/1/2019</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11/1/2019</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11/1/2019</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11/1/2019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11/1/2019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11/1/2019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11/1/2019</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11/1/2019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11/1/2019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11/1/2019</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11/1/2019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11/1/2019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11/1/2019</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11/1/2019</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11/1/2019</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11/1/2019</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11/1/2019</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11/1/2019</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11/1/2019</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11/1/2019</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329915" y="3592705"/>
            <a:ext cx="6742937" cy="784906"/>
          </a:xfrm>
        </p:spPr>
        <p:txBody>
          <a:bodyPr/>
          <a:lstStyle/>
          <a:p>
            <a:br>
              <a:rPr lang="en-GB" dirty="0"/>
            </a:br>
            <a:r>
              <a:rPr lang="fr-FR" dirty="0"/>
              <a:t>Global </a:t>
            </a:r>
            <a:r>
              <a:rPr lang="fr-FR" dirty="0" err="1"/>
              <a:t>Hedge</a:t>
            </a:r>
            <a:r>
              <a:rPr lang="fr-FR" dirty="0"/>
              <a:t> Position</a:t>
            </a: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31/10/2019</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- 2018-19</a:t>
            </a:r>
          </a:p>
        </p:txBody>
      </p:sp>
      <p:pic>
        <p:nvPicPr>
          <p:cNvPr id="3" name="EURCHF_ImageALLOC">
            <a:extLst>
              <a:ext uri="{FF2B5EF4-FFF2-40B4-BE49-F238E27FC236}">
                <a16:creationId xmlns:a16="http://schemas.microsoft.com/office/drawing/2014/main" id="{36E49626-772B-4994-ACB7-D8289B77E544}"/>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6D562F89-EA74-4DAF-85A0-A957F6D2A8E2}"/>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876340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- 2019-20</a:t>
            </a:r>
          </a:p>
        </p:txBody>
      </p:sp>
      <p:pic>
        <p:nvPicPr>
          <p:cNvPr id="3" name="EURCHF_ImageALLOC">
            <a:extLst>
              <a:ext uri="{FF2B5EF4-FFF2-40B4-BE49-F238E27FC236}">
                <a16:creationId xmlns:a16="http://schemas.microsoft.com/office/drawing/2014/main" id="{790B285E-032A-439E-AB4B-AA52549F8A32}"/>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EB69711A-FFEF-4990-91ED-7CA164F49110}"/>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081325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- 2020-21</a:t>
            </a:r>
          </a:p>
        </p:txBody>
      </p:sp>
      <p:pic>
        <p:nvPicPr>
          <p:cNvPr id="3" name="EURCHF_ImageALLOC">
            <a:extLst>
              <a:ext uri="{FF2B5EF4-FFF2-40B4-BE49-F238E27FC236}">
                <a16:creationId xmlns:a16="http://schemas.microsoft.com/office/drawing/2014/main" id="{F79D3609-714D-44CB-AD49-8CD13B03B301}"/>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4D85B717-CCC5-40EC-9775-38EDA95EF065}"/>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1687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- 2021-22</a:t>
            </a:r>
          </a:p>
        </p:txBody>
      </p:sp>
      <p:pic>
        <p:nvPicPr>
          <p:cNvPr id="3" name="EURCHF_ImageALLOC">
            <a:extLst>
              <a:ext uri="{FF2B5EF4-FFF2-40B4-BE49-F238E27FC236}">
                <a16:creationId xmlns:a16="http://schemas.microsoft.com/office/drawing/2014/main" id="{BA19EF67-D483-41CB-941B-26F3682FDC01}"/>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AC15CE56-0C7D-4751-A154-5821308963B8}"/>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793439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id="{1EA7CD72-BBCB-4ADF-8ABB-DAB66D36377A}"/>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2189634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3" name="EURGBP_ImageSynthesisMIN">
            <a:extLst>
              <a:ext uri="{FF2B5EF4-FFF2-40B4-BE49-F238E27FC236}">
                <a16:creationId xmlns:a16="http://schemas.microsoft.com/office/drawing/2014/main" id="{9A974C2D-0B11-4BE8-8FE0-88DCE6C34E4E}"/>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972898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- 2017-18</a:t>
            </a:r>
          </a:p>
        </p:txBody>
      </p:sp>
      <p:pic>
        <p:nvPicPr>
          <p:cNvPr id="3" name="EURGBP_ImageALLOC">
            <a:extLst>
              <a:ext uri="{FF2B5EF4-FFF2-40B4-BE49-F238E27FC236}">
                <a16:creationId xmlns:a16="http://schemas.microsoft.com/office/drawing/2014/main" id="{980A8824-9E6E-414B-9E68-0CAF75C1306D}"/>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id="{D6CBB355-BC18-4F06-8C11-2E0C8BEC2F6D}"/>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6654041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- 2018-19</a:t>
            </a:r>
          </a:p>
        </p:txBody>
      </p:sp>
      <p:pic>
        <p:nvPicPr>
          <p:cNvPr id="3" name="EURGBP_ImageALLOC">
            <a:extLst>
              <a:ext uri="{FF2B5EF4-FFF2-40B4-BE49-F238E27FC236}">
                <a16:creationId xmlns:a16="http://schemas.microsoft.com/office/drawing/2014/main" id="{8E9A64B8-0399-432E-B0F8-02F9EF14F486}"/>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id="{E81DC4F8-63FC-4032-B2A5-EDDE0AAA07CA}"/>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3241195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- 2019-20</a:t>
            </a:r>
          </a:p>
        </p:txBody>
      </p:sp>
      <p:pic>
        <p:nvPicPr>
          <p:cNvPr id="3" name="EURGBP_ImageALLOC">
            <a:extLst>
              <a:ext uri="{FF2B5EF4-FFF2-40B4-BE49-F238E27FC236}">
                <a16:creationId xmlns:a16="http://schemas.microsoft.com/office/drawing/2014/main" id="{84BFC8B3-FCAE-4CED-B2EF-F140764BA161}"/>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id="{3972BDD5-50BD-47AD-AC25-FDE6BD945577}"/>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9704823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- 2020-21</a:t>
            </a:r>
          </a:p>
        </p:txBody>
      </p:sp>
      <p:pic>
        <p:nvPicPr>
          <p:cNvPr id="3" name="EURGBP_ImageALLOC">
            <a:extLst>
              <a:ext uri="{FF2B5EF4-FFF2-40B4-BE49-F238E27FC236}">
                <a16:creationId xmlns:a16="http://schemas.microsoft.com/office/drawing/2014/main" id="{F519F662-4BDF-4722-B351-FD7D23873C63}"/>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id="{9774BD48-BF2C-495B-B0F5-2A2D37B8EE4F}"/>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224597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051948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- 2021-22</a:t>
            </a:r>
          </a:p>
        </p:txBody>
      </p:sp>
      <p:pic>
        <p:nvPicPr>
          <p:cNvPr id="3" name="EURGBP_ImageALLOC">
            <a:extLst>
              <a:ext uri="{FF2B5EF4-FFF2-40B4-BE49-F238E27FC236}">
                <a16:creationId xmlns:a16="http://schemas.microsoft.com/office/drawing/2014/main" id="{C721F015-10E0-4923-AF00-09DEB5187C02}"/>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id="{11A76C1E-0AB8-4D37-9B10-E5154722F1ED}"/>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5921693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E299DDA5-067A-4715-84FE-6AD51C3CDB77}"/>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3470511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C82B23FB-FBF4-4786-8012-D119DE15F9D3}"/>
              </a:ext>
            </a:extLst>
          </p:cNvPr>
          <p:cNvPicPr>
            <a:picLocks noChangeAspect="1"/>
          </p:cNvPicPr>
          <p:nvPr/>
        </p:nvPicPr>
        <p:blipFill>
          <a:blip r:embed="rId2"/>
          <a:stretch>
            <a:fillRect/>
          </a:stretch>
        </p:blipFill>
        <p:spPr>
          <a:xfrm>
            <a:off x="127000" y="1524000"/>
            <a:ext cx="8890000" cy="2258466"/>
          </a:xfrm>
          <a:prstGeom prst="rect">
            <a:avLst/>
          </a:prstGeom>
        </p:spPr>
      </p:pic>
    </p:spTree>
    <p:extLst>
      <p:ext uri="{BB962C8B-B14F-4D97-AF65-F5344CB8AC3E}">
        <p14:creationId xmlns:p14="http://schemas.microsoft.com/office/powerpoint/2010/main" val="3029341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D8D97B3E-52EB-4A66-A391-7C074F85CEDA}"/>
              </a:ext>
            </a:extLst>
          </p:cNvPr>
          <p:cNvPicPr>
            <a:picLocks noChangeAspect="1"/>
          </p:cNvPicPr>
          <p:nvPr/>
        </p:nvPicPr>
        <p:blipFill>
          <a:blip r:embed="rId2"/>
          <a:stretch>
            <a:fillRect/>
          </a:stretch>
        </p:blipFill>
        <p:spPr>
          <a:xfrm>
            <a:off x="127000" y="1524000"/>
            <a:ext cx="8890000" cy="2292138"/>
          </a:xfrm>
          <a:prstGeom prst="rect">
            <a:avLst/>
          </a:prstGeom>
        </p:spPr>
      </p:pic>
    </p:spTree>
    <p:extLst>
      <p:ext uri="{BB962C8B-B14F-4D97-AF65-F5344CB8AC3E}">
        <p14:creationId xmlns:p14="http://schemas.microsoft.com/office/powerpoint/2010/main" val="3458163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69219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D7D13C2B-D28B-46C3-B014-F8FEB5E6EFB8}"/>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3545401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3" name="EURCHF_ImageSynthesisMIN">
            <a:extLst>
              <a:ext uri="{FF2B5EF4-FFF2-40B4-BE49-F238E27FC236}">
                <a16:creationId xmlns:a16="http://schemas.microsoft.com/office/drawing/2014/main" id="{886235DB-1A0F-4476-9446-D84BE80F26D3}"/>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948082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- 2017-18</a:t>
            </a:r>
          </a:p>
        </p:txBody>
      </p:sp>
      <p:pic>
        <p:nvPicPr>
          <p:cNvPr id="3" name="EURCHF_ImageALLOC">
            <a:extLst>
              <a:ext uri="{FF2B5EF4-FFF2-40B4-BE49-F238E27FC236}">
                <a16:creationId xmlns:a16="http://schemas.microsoft.com/office/drawing/2014/main" id="{EE3BE501-B496-4E3C-940A-A79509A4F21A}"/>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237C3697-775B-49EA-9E08-08D2C5EF2E22}"/>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997765553"/>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5678</TotalTime>
  <Words>511</Words>
  <Application>Microsoft Office PowerPoint</Application>
  <PresentationFormat>Affichage à l'écran (4:3)</PresentationFormat>
  <Paragraphs>73</Paragraphs>
  <Slides>22</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22</vt:i4>
      </vt:variant>
    </vt:vector>
  </HeadingPairs>
  <TitlesOfParts>
    <vt:vector size="29"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- 2017-18</vt:lpstr>
      <vt:lpstr>EURCHF - 2018-19</vt:lpstr>
      <vt:lpstr>EURCHF - 2019-20</vt:lpstr>
      <vt:lpstr>EURCHF - 2020-21</vt:lpstr>
      <vt:lpstr>EURCHF - 2021-22</vt:lpstr>
      <vt:lpstr>EURGBP - Historical &amp; Planned</vt:lpstr>
      <vt:lpstr>EURGBP - Synthesis</vt:lpstr>
      <vt:lpstr>EURGBP - 2017-18</vt:lpstr>
      <vt:lpstr>EURGBP - 2018-19</vt:lpstr>
      <vt:lpstr>EURGBP - 2019-20</vt:lpstr>
      <vt:lpstr>EURGBP - 2020-21</vt:lpstr>
      <vt:lpstr>EURGBP - 2021-22</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Kerius</cp:lastModifiedBy>
  <cp:revision>703</cp:revision>
  <cp:lastPrinted>2012-02-01T10:00:25Z</cp:lastPrinted>
  <dcterms:created xsi:type="dcterms:W3CDTF">2010-04-23T15:09:35Z</dcterms:created>
  <dcterms:modified xsi:type="dcterms:W3CDTF">2019-11-01T13:08:10Z</dcterms:modified>
</cp:coreProperties>
</file>