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511" r:id="rId8"/>
    <p:sldId id="512" r:id="rId9"/>
    <p:sldId id="470" r:id="rId10"/>
    <p:sldId id="457" r:id="rId11"/>
    <p:sldId id="497" r:id="rId12"/>
    <p:sldId id="499" r:id="rId13"/>
    <p:sldId id="500" r:id="rId14"/>
    <p:sldId id="501" r:id="rId15"/>
    <p:sldId id="502" r:id="rId16"/>
    <p:sldId id="503" r:id="rId17"/>
    <p:sldId id="456" r:id="rId18"/>
    <p:sldId id="504" r:id="rId19"/>
    <p:sldId id="506" r:id="rId20"/>
    <p:sldId id="507" r:id="rId21"/>
    <p:sldId id="508" r:id="rId22"/>
    <p:sldId id="509" r:id="rId23"/>
    <p:sldId id="510"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02/12/2019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12/2/2019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12/2/2019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12/2/2019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12/2/2019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12/2/2019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12/2/2019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12/2/2019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12/2/2019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12/2/2019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12/2/2019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12/2/2019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12/2/2019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29/11/2019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88" y="1237984"/>
            <a:ext cx="7566025"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cNvSpPr>
            <a:spLocks noGrp="1"/>
          </p:cNvSpPr>
          <p:nvPr>
            <p:ph type="title"/>
          </p:nvPr>
        </p:nvSpPr>
        <p:spPr/>
        <p:txBody>
          <a:bodyPr/>
          <a:lstStyle/>
          <a:p>
            <a:r>
              <a:rPr lang="en-US"/>
              <a:t>EURCHF - Synthesis</a:t>
            </a:r>
          </a:p>
        </p:txBody>
      </p:sp>
    </p:spTree>
    <p:extLst>
      <p:ext uri="{BB962C8B-B14F-4D97-AF65-F5344CB8AC3E}">
        <p14:creationId xmlns:p14="http://schemas.microsoft.com/office/powerpoint/2010/main" val="211014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- 2017-18</a:t>
            </a:r>
          </a:p>
        </p:txBody>
      </p:sp>
      <p:pic>
        <p:nvPicPr>
          <p:cNvPr id="3" name="EURCHF_ImageALLOC">
            <a:extLst>
              <a:ext uri="{FF2B5EF4-FFF2-40B4-BE49-F238E27FC236}">
                <a16:creationId xmlns:a16="http://schemas.microsoft.com/office/drawing/2014/main" xmlns="" id="{3B2F0B46-28EA-4D2D-AF83-7282D2E76D6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325780B9-7974-49F1-967D-F107D5DCC69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54225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3" name="EURCHF_ImageALLOC">
            <a:extLst>
              <a:ext uri="{FF2B5EF4-FFF2-40B4-BE49-F238E27FC236}">
                <a16:creationId xmlns:a16="http://schemas.microsoft.com/office/drawing/2014/main" xmlns="" id="{30613300-21D4-4BE6-BE79-45C2C075D18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78FD1ACC-E1A0-4737-A15A-68EB6579D73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8916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xmlns="" id="{4FD0595C-BC8F-4EB0-A070-7CC2499F61B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92955283-77F6-4B42-B6B0-158D55BCED7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09003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xmlns="" id="{36FB54BD-CA57-4F94-BC7D-17CF1FEB085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5CFE10B3-023F-4E74-868C-3C70F50C241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87052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xmlns="" id="{3C7EAF40-54F3-47E2-899D-E4798F87232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613C700B-2506-48D4-85F0-0432422F84E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14489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95E26496-FA42-4A1B-88FC-0320C248AB55}"/>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957933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87" y="1270000"/>
            <a:ext cx="7566025"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cNvSpPr>
            <a:spLocks noGrp="1"/>
          </p:cNvSpPr>
          <p:nvPr>
            <p:ph type="title"/>
          </p:nvPr>
        </p:nvSpPr>
        <p:spPr/>
        <p:txBody>
          <a:bodyPr/>
          <a:lstStyle/>
          <a:p>
            <a:r>
              <a:rPr lang="en-US"/>
              <a:t>EURGBP - Synthesis</a:t>
            </a:r>
          </a:p>
        </p:txBody>
      </p:sp>
    </p:spTree>
    <p:extLst>
      <p:ext uri="{BB962C8B-B14F-4D97-AF65-F5344CB8AC3E}">
        <p14:creationId xmlns:p14="http://schemas.microsoft.com/office/powerpoint/2010/main" val="507626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- 2017-18</a:t>
            </a:r>
          </a:p>
        </p:txBody>
      </p:sp>
      <p:pic>
        <p:nvPicPr>
          <p:cNvPr id="3" name="EURGBP_ImageALLOC">
            <a:extLst>
              <a:ext uri="{FF2B5EF4-FFF2-40B4-BE49-F238E27FC236}">
                <a16:creationId xmlns:a16="http://schemas.microsoft.com/office/drawing/2014/main" xmlns="" id="{F1BF4EDE-54E9-4167-85AE-A571436551D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FF3E52FC-C69F-4815-A8E0-2AEBFAE5F34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77374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3" name="EURGBP_ImageALLOC">
            <a:extLst>
              <a:ext uri="{FF2B5EF4-FFF2-40B4-BE49-F238E27FC236}">
                <a16:creationId xmlns:a16="http://schemas.microsoft.com/office/drawing/2014/main" xmlns="" id="{1833F0F9-2CD1-4FFB-9654-A6D0D5F7344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2A1BE9F0-0BB9-4689-9679-FF0B4E109CF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0282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xmlns="" id="{BE40677F-0CC5-41F8-A52E-D285D76BFA5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2F907184-6949-4F66-8716-FFE33815DDD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61492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xmlns="" id="{02C2A057-F5B1-400C-8A41-95369FCD31C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3A0315BA-B50C-48B5-B076-65A6EE81743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88459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xmlns="" id="{70AE72B7-7623-45D7-85CF-9FC4FFF7A8F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096FE031-EE76-49C0-ADD8-16B4D97C498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0229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1EEE1F0B-C9A1-43D9-80E2-A28B097F9452}"/>
              </a:ext>
            </a:extLst>
          </p:cNvPr>
          <p:cNvPicPr>
            <a:picLocks noChangeAspect="1"/>
          </p:cNvPicPr>
          <p:nvPr/>
        </p:nvPicPr>
        <p:blipFill>
          <a:blip r:embed="rId2"/>
          <a:stretch>
            <a:fillRect/>
          </a:stretch>
        </p:blipFill>
        <p:spPr>
          <a:xfrm>
            <a:off x="127000" y="1524000"/>
            <a:ext cx="8890000" cy="2258466"/>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2F92A9BB-7C6D-4CC6-A1D1-A4985503F6E2}"/>
              </a:ext>
            </a:extLst>
          </p:cNvPr>
          <p:cNvPicPr>
            <a:picLocks noChangeAspect="1"/>
          </p:cNvPicPr>
          <p:nvPr/>
        </p:nvPicPr>
        <p:blipFill>
          <a:blip r:embed="rId2"/>
          <a:stretch>
            <a:fillRect/>
          </a:stretch>
        </p:blipFill>
        <p:spPr>
          <a:xfrm>
            <a:off x="127000" y="1524000"/>
            <a:ext cx="8890000" cy="2292138"/>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049D3160-27B0-4E4F-AEEE-EE91C12DA0FB}"/>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xmlns="" id="{F882B5F9-0406-42BE-BA05-D220445B4D68}"/>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123928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8B2F5C64-98A2-460F-82A1-EB45667392FD}"/>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xmlns="" id="{4662329B-FB06-41C8-9D35-524EA5C9090A}"/>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2614589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0A3248C0-C488-4850-BF95-AF5B990F7CA9}"/>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95876852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5688</TotalTime>
  <Words>503</Words>
  <Application>Microsoft Office PowerPoint</Application>
  <PresentationFormat>Affichage à l'écran (4:3)</PresentationFormat>
  <Paragraphs>75</Paragraphs>
  <Slides>24</Slides>
  <Notes>0</Notes>
  <HiddenSlides>0</HiddenSlides>
  <MMClips>0</MMClips>
  <ScaleCrop>false</ScaleCrop>
  <HeadingPairs>
    <vt:vector size="4" baseType="variant">
      <vt:variant>
        <vt:lpstr>Thème</vt:lpstr>
      </vt:variant>
      <vt:variant>
        <vt:i4>2</vt:i4>
      </vt:variant>
      <vt:variant>
        <vt:lpstr>Titres des diapositives</vt:lpstr>
      </vt:variant>
      <vt:variant>
        <vt:i4>24</vt:i4>
      </vt:variant>
    </vt:vector>
  </HeadingPairs>
  <TitlesOfParts>
    <vt:vector size="26" baseType="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- 2017-18</vt:lpstr>
      <vt:lpstr>EURCHF - 2018-19</vt:lpstr>
      <vt:lpstr>EURCHF - 2019-20</vt:lpstr>
      <vt:lpstr>EURCHF - 2020-21</vt:lpstr>
      <vt:lpstr>EURCHF - 2021-22</vt:lpstr>
      <vt:lpstr>EURGBP - Historical &amp; Planned</vt:lpstr>
      <vt:lpstr>EURGBP - Synthesis</vt:lpstr>
      <vt:lpstr>EURGBP - 2017-18</vt:lpstr>
      <vt:lpstr>EURGBP - 2018-19</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705</cp:revision>
  <cp:lastPrinted>2012-02-01T10:00:25Z</cp:lastPrinted>
  <dcterms:created xsi:type="dcterms:W3CDTF">2010-04-23T15:09:35Z</dcterms:created>
  <dcterms:modified xsi:type="dcterms:W3CDTF">2019-12-02T15:29:09Z</dcterms:modified>
</cp:coreProperties>
</file>