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511" r:id="rId8"/>
    <p:sldId id="512" r:id="rId9"/>
    <p:sldId id="470" r:id="rId10"/>
    <p:sldId id="457" r:id="rId11"/>
    <p:sldId id="497" r:id="rId12"/>
    <p:sldId id="499" r:id="rId13"/>
    <p:sldId id="500" r:id="rId14"/>
    <p:sldId id="501" r:id="rId15"/>
    <p:sldId id="502" r:id="rId16"/>
    <p:sldId id="503" r:id="rId17"/>
    <p:sldId id="456" r:id="rId18"/>
    <p:sldId id="504" r:id="rId19"/>
    <p:sldId id="506" r:id="rId20"/>
    <p:sldId id="507" r:id="rId21"/>
    <p:sldId id="508" r:id="rId22"/>
    <p:sldId id="509" r:id="rId23"/>
    <p:sldId id="510"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27/02/2020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17365169-62D6-455A-A8AA-B4E310E07CA8}"/>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66694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- 2017-18</a:t>
            </a:r>
          </a:p>
        </p:txBody>
      </p:sp>
      <p:pic>
        <p:nvPicPr>
          <p:cNvPr id="3" name="EURCHF_ImageALLOC">
            <a:extLst>
              <a:ext uri="{FF2B5EF4-FFF2-40B4-BE49-F238E27FC236}">
                <a16:creationId xmlns:a16="http://schemas.microsoft.com/office/drawing/2014/main" id="{1C1262A7-0FF3-40D7-A345-EA009EA54AC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36F8AB22-4455-448B-9669-27653C412A5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7193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3" name="EURCHF_ImageALLOC">
            <a:extLst>
              <a:ext uri="{FF2B5EF4-FFF2-40B4-BE49-F238E27FC236}">
                <a16:creationId xmlns:a16="http://schemas.microsoft.com/office/drawing/2014/main" id="{75DF4497-35F0-4E3C-AC45-38EF00E5AF1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6CAA23D8-100A-4BAF-8645-F9288F91DEF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586922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62B0BF7C-8270-485F-A37D-00311B152AB4}"/>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BF10A557-51B9-4429-86AD-5B75CAB62EA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8284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35F569A7-977E-47AE-AEE8-4A03D900520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B5632B0C-BC53-46A3-90EF-7F0BC27CF99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39815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3" name="EURCHF_ImageALLOC">
            <a:extLst>
              <a:ext uri="{FF2B5EF4-FFF2-40B4-BE49-F238E27FC236}">
                <a16:creationId xmlns:a16="http://schemas.microsoft.com/office/drawing/2014/main" id="{BCDA27FE-A66D-45B7-B65B-508E070D4CB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55376749-6CE8-4F65-905E-A44AFB3BC977}"/>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85155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C40E4D8-81AD-4EC7-9208-735B6BC22964}"/>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254765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6CE496D0-E921-488B-98E6-BB7B3374220F}"/>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3525484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- 2017-18</a:t>
            </a:r>
          </a:p>
        </p:txBody>
      </p:sp>
      <p:pic>
        <p:nvPicPr>
          <p:cNvPr id="3" name="EURGBP_ImageALLOC">
            <a:extLst>
              <a:ext uri="{FF2B5EF4-FFF2-40B4-BE49-F238E27FC236}">
                <a16:creationId xmlns:a16="http://schemas.microsoft.com/office/drawing/2014/main" id="{DB205254-3F02-4D9B-872E-61712449814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43E51FE9-559B-4BB9-8CC6-9A122A7E00F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45199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3" name="EURGBP_ImageALLOC">
            <a:extLst>
              <a:ext uri="{FF2B5EF4-FFF2-40B4-BE49-F238E27FC236}">
                <a16:creationId xmlns:a16="http://schemas.microsoft.com/office/drawing/2014/main" id="{DDD780CC-06AE-4D24-8EBB-1200FA769ED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FB30FF97-B6DE-4810-A716-6185D90D309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22067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3" name="EURGBP_ImageALLOC">
            <a:extLst>
              <a:ext uri="{FF2B5EF4-FFF2-40B4-BE49-F238E27FC236}">
                <a16:creationId xmlns:a16="http://schemas.microsoft.com/office/drawing/2014/main" id="{34E7584F-E5D7-4089-8550-C88CEF47D8F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782A5CC5-1725-47A4-84DF-ABC26DEFD32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6808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3" name="EURGBP_ImageALLOC">
            <a:extLst>
              <a:ext uri="{FF2B5EF4-FFF2-40B4-BE49-F238E27FC236}">
                <a16:creationId xmlns:a16="http://schemas.microsoft.com/office/drawing/2014/main" id="{27FB81CC-1C41-4C40-B30E-D7E8D017190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C4734449-D825-4E67-A95B-AEC5D7EBD26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75137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3" name="EURGBP_ImageALLOC">
            <a:extLst>
              <a:ext uri="{FF2B5EF4-FFF2-40B4-BE49-F238E27FC236}">
                <a16:creationId xmlns:a16="http://schemas.microsoft.com/office/drawing/2014/main" id="{D95C55D3-7636-4D56-B989-FB7D8163A29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CC5A5048-53AB-4288-A611-526FA704E19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95892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AE9DEC3-7AD0-400E-BE34-38D3B5770DB4}"/>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A1828D5-9081-43FC-AB33-1F0E193082B2}"/>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2FF1DA1-A116-4839-BA63-5E6856DC7799}"/>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E29E4AC0-CBF5-46E1-8457-BC90B8D1B0EF}"/>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149413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9AABFAC-6A12-420B-99FF-246582A9E459}"/>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4B48F67E-89CC-465D-BF83-626A38AEC90E}"/>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337573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B0B7390-E7D3-4554-8A4D-23E8CDE96F70}"/>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310140536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665</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- 2017-18</vt:lpstr>
      <vt:lpstr>EURCHF - 2018-19</vt:lpstr>
      <vt:lpstr>EURCHF - 2019-20</vt:lpstr>
      <vt:lpstr>EURCHF - 2020-21</vt:lpstr>
      <vt:lpstr>EURCHF - 2021-22</vt:lpstr>
      <vt:lpstr>EURGBP - Historical &amp; Planned</vt:lpstr>
      <vt:lpstr>EURGBP - Synthesis</vt:lpstr>
      <vt:lpstr>EURGBP - 2017-18</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704</cp:revision>
  <cp:lastPrinted>2012-02-01T10:00:25Z</cp:lastPrinted>
  <dcterms:created xsi:type="dcterms:W3CDTF">2010-04-23T15:09:35Z</dcterms:created>
  <dcterms:modified xsi:type="dcterms:W3CDTF">2020-02-27T16:12:14Z</dcterms:modified>
</cp:coreProperties>
</file>