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511" r:id="rId8"/>
    <p:sldId id="512" r:id="rId9"/>
    <p:sldId id="470" r:id="rId10"/>
    <p:sldId id="457" r:id="rId11"/>
    <p:sldId id="497" r:id="rId12"/>
    <p:sldId id="499" r:id="rId13"/>
    <p:sldId id="500" r:id="rId14"/>
    <p:sldId id="501" r:id="rId15"/>
    <p:sldId id="502" r:id="rId16"/>
    <p:sldId id="503" r:id="rId17"/>
    <p:sldId id="456" r:id="rId18"/>
    <p:sldId id="504" r:id="rId19"/>
    <p:sldId id="506" r:id="rId20"/>
    <p:sldId id="507" r:id="rId21"/>
    <p:sldId id="508" r:id="rId22"/>
    <p:sldId id="509" r:id="rId23"/>
    <p:sldId id="510"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1" d="100"/>
          <a:sy n="101" d="100"/>
        </p:scale>
        <p:origin x="201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02/03/2020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3/2/2020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3/2/2020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3/2/2020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3/2/2020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3/2/2020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3/2/2020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3/2/2020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3/2/2020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3/2/2020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3/2/2020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5F03D87D-F17E-4907-BB0C-A6CC04626A4D}"/>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75189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6E320DF6-8F58-481F-9401-D5351F807C9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3B90B007-48AA-4B75-8025-ECFFB5B4DDDC}"/>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699562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54ED62FB-4B8F-42D2-A23C-D37836E6728A}"/>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989D75EB-C6B3-48A0-9377-C33154464DC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84490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911B30E7-DFDC-4A3A-98B6-28A074901A93}"/>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E09713A1-3FED-4756-847D-3434BF0F0FA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65843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CEFEE1F4-526A-4E63-9252-C17B3F1753B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433CF9BD-6A65-4C06-B27E-990AC1E5E85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36812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D7901605-6199-472C-B1EA-9CFE9C11A64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421DA849-1791-4D5C-ADD9-32EC71A0502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176678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447B3FF-7684-4C10-9046-278928FF0E4A}"/>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228200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663FA03B-FD58-4EC4-8A57-FC24B6B78842}"/>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12137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807D98BE-7215-4629-8A65-3B2237D27A7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9E279828-6657-4E5E-8FA1-C777D1E72055}"/>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95358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FFA083E0-0698-4FFC-9105-8EB21CBFD5C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9625BC2C-E91B-43BC-997E-2693F7FCD00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49430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3A84967C-85E0-4E0B-8832-9E83B1D27C5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5E4F8DA4-47A2-4EA2-8122-F8998A24120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440728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2A959AD1-36A4-40EB-A735-C477BCCA16AA}"/>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BA55C2B0-C414-4C03-8BF3-616913B9101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6180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A6054525-6BC8-4442-8DEE-B8F2C585CFB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4066E2C5-732D-4CFC-B0CA-C7B126F2CF8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860580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B4EC2BC-CCD3-4F29-8567-DC96B634641D}"/>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09E6609-4971-4F0C-AE10-1C412A3CC4CE}"/>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3A1ABFF-DBAA-47A7-A840-08302EE16135}"/>
              </a:ext>
            </a:extLst>
          </p:cNvPr>
          <p:cNvPicPr>
            <a:picLocks noChangeAspect="1"/>
          </p:cNvPicPr>
          <p:nvPr/>
        </p:nvPicPr>
        <p:blipFill>
          <a:blip r:embed="rId2"/>
          <a:stretch>
            <a:fillRect/>
          </a:stretch>
        </p:blipFill>
        <p:spPr>
          <a:xfrm>
            <a:off x="3429000" y="3175000"/>
            <a:ext cx="5242775" cy="3429000"/>
          </a:xfrm>
          <a:prstGeom prst="rect">
            <a:avLst/>
          </a:prstGeom>
        </p:spPr>
      </p:pic>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28715"/>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6633A8B-3E36-432C-A957-A4D13A56D045}"/>
              </a:ext>
            </a:extLst>
          </p:cNvPr>
          <p:cNvPicPr>
            <a:picLocks noChangeAspect="1"/>
          </p:cNvPicPr>
          <p:nvPr/>
        </p:nvPicPr>
        <p:blipFill>
          <a:blip r:embed="rId3"/>
          <a:stretch>
            <a:fillRect/>
          </a:stretch>
        </p:blipFill>
        <p:spPr>
          <a:xfrm>
            <a:off x="317499" y="1143000"/>
            <a:ext cx="4854633" cy="2032000"/>
          </a:xfrm>
          <a:prstGeom prst="rect">
            <a:avLst/>
          </a:prstGeom>
        </p:spPr>
      </p:pic>
    </p:spTree>
    <p:extLst>
      <p:ext uri="{BB962C8B-B14F-4D97-AF65-F5344CB8AC3E}">
        <p14:creationId xmlns:p14="http://schemas.microsoft.com/office/powerpoint/2010/main" val="97382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BD23678-A2A2-4E9D-A9B1-3AC1F0FA2366}"/>
              </a:ext>
            </a:extLst>
          </p:cNvPr>
          <p:cNvPicPr>
            <a:picLocks noChangeAspect="1"/>
          </p:cNvPicPr>
          <p:nvPr/>
        </p:nvPicPr>
        <p:blipFill>
          <a:blip r:embed="rId2"/>
          <a:stretch>
            <a:fillRect/>
          </a:stretch>
        </p:blipFill>
        <p:spPr>
          <a:xfrm>
            <a:off x="3428999" y="3175000"/>
            <a:ext cx="5242776" cy="3429000"/>
          </a:xfrm>
          <a:prstGeom prst="rect">
            <a:avLst/>
          </a:prstGeom>
        </p:spPr>
      </p:pic>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7EB062E-BFC7-433D-A3C3-DDF23EC4757E}"/>
              </a:ext>
            </a:extLst>
          </p:cNvPr>
          <p:cNvPicPr>
            <a:picLocks noChangeAspect="1"/>
          </p:cNvPicPr>
          <p:nvPr/>
        </p:nvPicPr>
        <p:blipFill>
          <a:blip r:embed="rId3"/>
          <a:stretch>
            <a:fillRect/>
          </a:stretch>
        </p:blipFill>
        <p:spPr>
          <a:xfrm>
            <a:off x="317499" y="1143000"/>
            <a:ext cx="4854633" cy="2032000"/>
          </a:xfrm>
          <a:prstGeom prst="rect">
            <a:avLst/>
          </a:prstGeom>
        </p:spPr>
      </p:pic>
    </p:spTree>
    <p:extLst>
      <p:ext uri="{BB962C8B-B14F-4D97-AF65-F5344CB8AC3E}">
        <p14:creationId xmlns:p14="http://schemas.microsoft.com/office/powerpoint/2010/main" val="211150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511120A-D286-4E4C-95EC-61AF15D2B729}"/>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339592168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5694</TotalTime>
  <Words>665</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705</cp:revision>
  <cp:lastPrinted>2012-02-01T10:00:25Z</cp:lastPrinted>
  <dcterms:created xsi:type="dcterms:W3CDTF">2010-04-23T15:09:35Z</dcterms:created>
  <dcterms:modified xsi:type="dcterms:W3CDTF">2020-03-02T16:05:10Z</dcterms:modified>
</cp:coreProperties>
</file>