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7" r:id="rId11"/>
    <p:sldId id="497" r:id="rId12"/>
    <p:sldId id="499" r:id="rId13"/>
    <p:sldId id="500" r:id="rId14"/>
    <p:sldId id="501" r:id="rId15"/>
    <p:sldId id="502" r:id="rId16"/>
    <p:sldId id="503" r:id="rId17"/>
    <p:sldId id="456"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E7987E3-3EA9-488D-A750-677D58660261}"/>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69792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7127440F-8D7D-4896-812F-B5A47DE7ADD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947F0F65-E7D6-45C0-BB52-92D66C63EC79}"/>
              </a:ext>
            </a:extLst>
          </p:cNvPr>
          <p:cNvPicPr>
            <a:picLocks noChangeAspect="1"/>
          </p:cNvPicPr>
          <p:nvPr/>
        </p:nvPicPr>
        <p:blipFill>
          <a:blip r:embed="rId3"/>
          <a:stretch>
            <a:fillRect/>
          </a:stretch>
        </p:blipFill>
        <p:spPr>
          <a:xfrm>
            <a:off x="4753881" y="2354906"/>
            <a:ext cx="4200508" cy="3566469"/>
          </a:xfrm>
          <a:prstGeom prst="rect">
            <a:avLst/>
          </a:prstGeom>
        </p:spPr>
      </p:pic>
    </p:spTree>
    <p:extLst>
      <p:ext uri="{BB962C8B-B14F-4D97-AF65-F5344CB8AC3E}">
        <p14:creationId xmlns:p14="http://schemas.microsoft.com/office/powerpoint/2010/main" val="313882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91E32D98-0E81-48D9-B2CB-E13D22E0739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DB9A4252-CCB0-4CA7-ADB1-92826A920C28}"/>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148684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5B797E36-A5C4-47A5-AA0C-D6B63FCA590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8697293F-37EA-4147-BBD0-2C64B4D97C90}"/>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243176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1FD35A66-64D4-4A3E-9002-B1DE22FAC4B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0ABC5B28-DDF2-436A-8722-8C8147382498}"/>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149094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664C78FE-7FEE-4A44-9D49-545FEE5267E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0D906DDC-D324-4AF2-84CB-29378657A544}"/>
              </a:ext>
            </a:extLst>
          </p:cNvPr>
          <p:cNvPicPr>
            <a:picLocks noChangeAspect="1"/>
          </p:cNvPicPr>
          <p:nvPr/>
        </p:nvPicPr>
        <p:blipFill>
          <a:blip r:embed="rId3"/>
          <a:stretch>
            <a:fillRect/>
          </a:stretch>
        </p:blipFill>
        <p:spPr>
          <a:xfrm>
            <a:off x="4749817" y="2345381"/>
            <a:ext cx="4200508" cy="3566469"/>
          </a:xfrm>
          <a:prstGeom prst="rect">
            <a:avLst/>
          </a:prstGeom>
        </p:spPr>
      </p:pic>
    </p:spTree>
    <p:extLst>
      <p:ext uri="{BB962C8B-B14F-4D97-AF65-F5344CB8AC3E}">
        <p14:creationId xmlns:p14="http://schemas.microsoft.com/office/powerpoint/2010/main" val="262549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3BE2DC2-8653-42BE-AA9C-DB47B79473AB}"/>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7502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0ABD2173-D367-4FEF-B4AD-2F7CE81185CE}"/>
              </a:ext>
            </a:extLst>
          </p:cNvPr>
          <p:cNvPicPr>
            <a:picLocks noChangeAspect="1"/>
          </p:cNvPicPr>
          <p:nvPr/>
        </p:nvPicPr>
        <p:blipFill>
          <a:blip r:embed="rId2"/>
          <a:stretch>
            <a:fillRect/>
          </a:stretch>
        </p:blipFill>
        <p:spPr>
          <a:xfrm>
            <a:off x="825500" y="1269999"/>
            <a:ext cx="7372350" cy="5019675"/>
          </a:xfrm>
          <a:prstGeom prst="rect">
            <a:avLst/>
          </a:prstGeom>
        </p:spPr>
      </p:pic>
    </p:spTree>
    <p:extLst>
      <p:ext uri="{BB962C8B-B14F-4D97-AF65-F5344CB8AC3E}">
        <p14:creationId xmlns:p14="http://schemas.microsoft.com/office/powerpoint/2010/main" val="415955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4B96B741-6A62-41ED-AF21-24BADEC91C6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6868C436-A71D-4630-90EA-87E037487B8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139422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90E97FC6-92A1-4076-B43D-954A52FB81F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370B3970-A3F2-4E72-82C4-F7E80FC4EF6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48095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3F11E2ED-BBAF-4B3A-A4F4-D0863A4CC5B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F67DC662-3393-4F98-BBF3-29B6012471A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74392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8042B4A9-9E3F-4E1C-B5AB-2F23FAEA226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9E9FD429-CEC9-43BB-9D15-914D65F0A688}"/>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48879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43FB1953-3E5B-493C-A698-F14F32187EA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719030E8-7719-49E2-B7D6-273053A80DD6}"/>
              </a:ext>
            </a:extLst>
          </p:cNvPr>
          <p:cNvPicPr>
            <a:picLocks noChangeAspect="1"/>
          </p:cNvPicPr>
          <p:nvPr/>
        </p:nvPicPr>
        <p:blipFill>
          <a:blip r:embed="rId3"/>
          <a:stretch>
            <a:fillRect/>
          </a:stretch>
        </p:blipFill>
        <p:spPr>
          <a:xfrm>
            <a:off x="4749800" y="2345381"/>
            <a:ext cx="4200508" cy="3566469"/>
          </a:xfrm>
          <a:prstGeom prst="rect">
            <a:avLst/>
          </a:prstGeom>
        </p:spPr>
      </p:pic>
    </p:spTree>
    <p:extLst>
      <p:ext uri="{BB962C8B-B14F-4D97-AF65-F5344CB8AC3E}">
        <p14:creationId xmlns:p14="http://schemas.microsoft.com/office/powerpoint/2010/main" val="77020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22FB514-F9CC-47B5-8548-39649E8F3C3D}"/>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26DE0B6-2AD4-4698-A327-0AD41505699D}"/>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1BCD62F-9F4F-45E2-AC95-B1391C9FEAE6}"/>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1D808453-0053-407B-BF43-381122A98477}"/>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216518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2D1E0FC-C0CE-4ABD-A96E-2DAA1CC6AD80}"/>
              </a:ext>
            </a:extLst>
          </p:cNvPr>
          <p:cNvPicPr>
            <a:picLocks noChangeAspect="1"/>
          </p:cNvPicPr>
          <p:nvPr/>
        </p:nvPicPr>
        <p:blipFill>
          <a:blip r:embed="rId2"/>
          <a:stretch>
            <a:fillRect/>
          </a:stretch>
        </p:blipFill>
        <p:spPr>
          <a:xfrm>
            <a:off x="317499" y="1143000"/>
            <a:ext cx="4675011" cy="1956816"/>
          </a:xfrm>
          <a:prstGeom prst="rect">
            <a:avLst/>
          </a:prstGeom>
        </p:spPr>
      </p:pic>
      <p:pic>
        <p:nvPicPr>
          <p:cNvPr id="7" name="Image 6">
            <a:extLst>
              <a:ext uri="{FF2B5EF4-FFF2-40B4-BE49-F238E27FC236}">
                <a16:creationId xmlns:a16="http://schemas.microsoft.com/office/drawing/2014/main" id="{FCD9D5C5-2FBF-4944-89C8-B7B744FE7A2F}"/>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335575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236B055-42EA-4AAA-A0E1-E94CF92346FB}"/>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8534818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665</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714</cp:revision>
  <cp:lastPrinted>2012-02-01T10:00:25Z</cp:lastPrinted>
  <dcterms:created xsi:type="dcterms:W3CDTF">2010-04-23T15:09:35Z</dcterms:created>
  <dcterms:modified xsi:type="dcterms:W3CDTF">2020-04-07T03:37:44Z</dcterms:modified>
</cp:coreProperties>
</file>