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7" r:id="rId11"/>
    <p:sldId id="497" r:id="rId12"/>
    <p:sldId id="499" r:id="rId13"/>
    <p:sldId id="500" r:id="rId14"/>
    <p:sldId id="501" r:id="rId15"/>
    <p:sldId id="502" r:id="rId16"/>
    <p:sldId id="503" r:id="rId17"/>
    <p:sldId id="456"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8805145B-B583-4558-B663-EDE59157DC80}"/>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99255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CB7A2080-DAC2-48CD-A8DA-B94FBAC8567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20181D41-447A-4A91-9B0E-E9C3D9237D6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33634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60D2DFA3-F2EB-406E-AC3B-CC230AB8E4E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DDE9B537-1E7F-4E1C-84F4-F5A089A40AB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53683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11071851-1CCD-4019-BD76-D77E6DC1FC9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D9103B8A-A485-4FE3-BB69-6C7DD6D5111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55375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C7EF7AB5-7E75-45C2-98B7-A04F6FF7A09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5B948842-F784-4D08-A8EB-2C0AAB60F42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8252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CB099DC9-43B3-422F-97CF-F073C5D91A7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4CC50C8E-2561-4520-B531-282F7CE4C59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8934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555F535-607B-4065-AEF7-DEF1C9B8860E}"/>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9291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9EC99531-2C6B-4B8D-934F-F19890DAD18C}"/>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7891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0FD6C466-8F14-4630-9924-2960C2B2120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32846CB9-F9EE-43C9-978C-5C521E00955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53042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9A38E048-7B02-4A73-B782-5F91D293CB2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EF9BE88B-85CA-4D3E-83BD-5CFDE5390B6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0814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187EF3B9-281C-422D-A53C-CB057F22BD7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184FB0FD-523F-49FD-8460-589893E7656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0219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B553F9D1-C553-417D-9643-7878FAE1A8C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91175BF3-BC41-448A-93A6-CFFFEEAE5BD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33799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5BC4CC7C-340B-441B-AFA0-F6DF535BF0E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6F482726-5427-4689-8D7F-8E1D36BA249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50348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060AA85-B952-4086-AE33-F74A94A525FC}"/>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E50FE10-3FFB-4680-A9F7-45BE666CBBA6}"/>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41070B1-D7DA-47F9-A21B-ACE531808368}"/>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DC01006D-A3B3-4917-BF1D-F7E48F44F1AE}"/>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226132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7D6E3B3-2B6B-46BA-B6D1-E552362752E7}"/>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47A29B8A-EA3D-409E-8FE3-8F44CD3A0F2A}"/>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115903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01A88F7-483C-4935-BD44-0D970A071F59}"/>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254046859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665</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704</cp:revision>
  <cp:lastPrinted>2012-02-01T10:00:25Z</cp:lastPrinted>
  <dcterms:created xsi:type="dcterms:W3CDTF">2010-04-23T15:09:35Z</dcterms:created>
  <dcterms:modified xsi:type="dcterms:W3CDTF">2020-05-01T12:02:59Z</dcterms:modified>
</cp:coreProperties>
</file>