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511" r:id="rId8"/>
    <p:sldId id="512" r:id="rId9"/>
    <p:sldId id="470" r:id="rId10"/>
    <p:sldId id="457" r:id="rId11"/>
    <p:sldId id="497" r:id="rId12"/>
    <p:sldId id="499" r:id="rId13"/>
    <p:sldId id="500" r:id="rId14"/>
    <p:sldId id="501" r:id="rId15"/>
    <p:sldId id="502" r:id="rId16"/>
    <p:sldId id="503" r:id="rId17"/>
    <p:sldId id="456" r:id="rId18"/>
    <p:sldId id="504" r:id="rId19"/>
    <p:sldId id="506" r:id="rId20"/>
    <p:sldId id="507" r:id="rId21"/>
    <p:sldId id="508" r:id="rId22"/>
    <p:sldId id="509" r:id="rId23"/>
    <p:sldId id="510"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2" d="100"/>
          <a:sy n="82" d="100"/>
        </p:scale>
        <p:origin x="108" y="6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05/06/2020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29/05/2020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6D0A4245-9B76-4E76-9454-36BF909F5857}"/>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44621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75E180C5-A4C1-4DCE-B755-02002C065A1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B890DDC-9619-456F-819F-6581A9B739E8}"/>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728509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3FCBDDC3-4680-4A2A-B303-7E1E43070EE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5D42077-15F0-449E-B718-60E2B976B6D6}"/>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562603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02B803AB-9933-42EA-9B8B-9D674D708CE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909F690-9FBE-4FDA-A204-66071BD0B80A}"/>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962313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46C81E50-9E0F-4F91-9E07-CA143FE902A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CDA5043-CBEA-4FED-B7D1-38E74C9D86DF}"/>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294702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DC2D663A-62DB-45A6-9417-E710DA81FBF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D7558B8-9A85-4F15-AAF5-73B4DA6F966A}"/>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1623517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D19E7C5C-74C3-44A2-A5DF-A45F5BC5BB02}"/>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216201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D9E68033-CEBC-4177-BB0D-F2696212A4E7}"/>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09828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A87FF3D9-59C9-4409-9C3A-72471F50A0D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D82D65B6-76FB-4F60-BA95-8FB157C827E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69441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EE353466-C1AC-4981-9CB6-2843EE199D2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799C766F-2C7A-4D46-B7BE-29E4851030F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31238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1B30EE6E-02DE-48CD-8BEA-9377C7E7120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C54D9AB8-A7B1-4D67-91DA-DA37D4B3C49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74866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81F8EF63-3BF6-4795-BC61-43135E31B15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E6D2656A-0A5F-4301-BA63-31AD8D68A5B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627783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32357C30-A169-4258-8AD5-29351B58D1F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7CB26787-05AF-4CD6-B7C6-0C7FD9ACFE2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005011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A054E81-F13D-4F41-9AA7-0EFDEC701171}"/>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6130874-5312-4729-8B56-9028CD06DEB8}"/>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78D9296-6407-4BE0-B5F0-E00222E4DB04}"/>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3F10F620-F418-46FC-8531-D9F417AB87DC}"/>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348479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E1E98C7B-4184-4F1A-945E-B7D9B7B0A2D5}"/>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FB08066F-B32E-4ECD-BFCC-1A3367B12A2D}"/>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142062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D72C4E6-A765-4553-9F1B-AE83F229A77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9959090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665</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705</cp:revision>
  <cp:lastPrinted>2012-02-01T10:00:25Z</cp:lastPrinted>
  <dcterms:created xsi:type="dcterms:W3CDTF">2010-04-23T15:09:35Z</dcterms:created>
  <dcterms:modified xsi:type="dcterms:W3CDTF">2020-06-05T10:04:57Z</dcterms:modified>
</cp:coreProperties>
</file>