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5"/>
  </p:notesMasterIdLst>
  <p:sldIdLst>
    <p:sldId id="256" r:id="rId3"/>
    <p:sldId id="466" r:id="rId4"/>
    <p:sldId id="476" r:id="rId5"/>
    <p:sldId id="493" r:id="rId6"/>
    <p:sldId id="494" r:id="rId7"/>
    <p:sldId id="511" r:id="rId8"/>
    <p:sldId id="512" r:id="rId9"/>
    <p:sldId id="470" r:id="rId10"/>
    <p:sldId id="457" r:id="rId11"/>
    <p:sldId id="497" r:id="rId12"/>
    <p:sldId id="500" r:id="rId13"/>
    <p:sldId id="501" r:id="rId14"/>
    <p:sldId id="502" r:id="rId15"/>
    <p:sldId id="503" r:id="rId16"/>
    <p:sldId id="456" r:id="rId17"/>
    <p:sldId id="504" r:id="rId18"/>
    <p:sldId id="507" r:id="rId19"/>
    <p:sldId id="508" r:id="rId20"/>
    <p:sldId id="509" r:id="rId21"/>
    <p:sldId id="510" r:id="rId22"/>
    <p:sldId id="409" r:id="rId23"/>
    <p:sldId id="410" r:id="rId24"/>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8" d="100"/>
          <a:sy n="108" d="100"/>
        </p:scale>
        <p:origin x="188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03/07/2020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7/3/2020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tretch>
            <a:fillRect/>
          </a:stretch>
        </p:blipFill>
        <p:spPr>
          <a:xfrm>
            <a:off x="3796588" y="1830011"/>
            <a:ext cx="1244416" cy="1707668"/>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7/3/2020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7/3/2020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7/3/2020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7/3/2020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7/3/2020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7/3/2020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7/3/2020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7/3/2020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7/3/2020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tretch>
            <a:fillRect/>
          </a:stretch>
        </p:blipFill>
        <p:spPr>
          <a:xfrm>
            <a:off x="7878470" y="101625"/>
            <a:ext cx="618659" cy="8489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7/3/2020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7/3/2020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7/3/2020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7/3/2020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7/3/2020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7/3/2020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7/3/2020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7/3/2020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30/06/2020</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47C1CC7C-9F33-4242-B52B-19E042F4D4D3}"/>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2929652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- 2018-19</a:t>
            </a:r>
          </a:p>
        </p:txBody>
      </p:sp>
      <p:pic>
        <p:nvPicPr>
          <p:cNvPr id="11" name="Image 10">
            <a:extLst>
              <a:ext uri="{FF2B5EF4-FFF2-40B4-BE49-F238E27FC236}">
                <a16:creationId xmlns:a16="http://schemas.microsoft.com/office/drawing/2014/main" id="{53378FD9-79DC-40F7-98E0-0443776163EC}"/>
              </a:ext>
            </a:extLst>
          </p:cNvPr>
          <p:cNvPicPr>
            <a:picLocks noChangeAspect="1"/>
          </p:cNvPicPr>
          <p:nvPr/>
        </p:nvPicPr>
        <p:blipFill>
          <a:blip r:embed="rId2"/>
          <a:stretch>
            <a:fillRect/>
          </a:stretch>
        </p:blipFill>
        <p:spPr>
          <a:xfrm>
            <a:off x="240428" y="2346142"/>
            <a:ext cx="4200508" cy="3572566"/>
          </a:xfrm>
          <a:prstGeom prst="rect">
            <a:avLst/>
          </a:prstGeom>
        </p:spPr>
      </p:pic>
      <p:pic>
        <p:nvPicPr>
          <p:cNvPr id="12" name="Image 11">
            <a:extLst>
              <a:ext uri="{FF2B5EF4-FFF2-40B4-BE49-F238E27FC236}">
                <a16:creationId xmlns:a16="http://schemas.microsoft.com/office/drawing/2014/main" id="{CB436C05-2578-4FB6-84F8-ACA696A8731E}"/>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1666079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- 2019-20</a:t>
            </a:r>
          </a:p>
        </p:txBody>
      </p:sp>
      <p:pic>
        <p:nvPicPr>
          <p:cNvPr id="9" name="Image 8">
            <a:extLst>
              <a:ext uri="{FF2B5EF4-FFF2-40B4-BE49-F238E27FC236}">
                <a16:creationId xmlns:a16="http://schemas.microsoft.com/office/drawing/2014/main" id="{61C3B1C5-5879-428C-A8BC-21B7E6382665}"/>
              </a:ext>
            </a:extLst>
          </p:cNvPr>
          <p:cNvPicPr>
            <a:picLocks noChangeAspect="1"/>
          </p:cNvPicPr>
          <p:nvPr/>
        </p:nvPicPr>
        <p:blipFill>
          <a:blip r:embed="rId2"/>
          <a:stretch>
            <a:fillRect/>
          </a:stretch>
        </p:blipFill>
        <p:spPr>
          <a:xfrm>
            <a:off x="240428" y="2346142"/>
            <a:ext cx="4200508" cy="3572566"/>
          </a:xfrm>
          <a:prstGeom prst="rect">
            <a:avLst/>
          </a:prstGeom>
        </p:spPr>
      </p:pic>
      <p:pic>
        <p:nvPicPr>
          <p:cNvPr id="10" name="Image 9">
            <a:extLst>
              <a:ext uri="{FF2B5EF4-FFF2-40B4-BE49-F238E27FC236}">
                <a16:creationId xmlns:a16="http://schemas.microsoft.com/office/drawing/2014/main" id="{EB212A5C-940D-49DD-B3CE-724CECBCF42C}"/>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1000161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- 2020-21</a:t>
            </a:r>
          </a:p>
        </p:txBody>
      </p:sp>
      <p:pic>
        <p:nvPicPr>
          <p:cNvPr id="6" name="Image 5">
            <a:extLst>
              <a:ext uri="{FF2B5EF4-FFF2-40B4-BE49-F238E27FC236}">
                <a16:creationId xmlns:a16="http://schemas.microsoft.com/office/drawing/2014/main" id="{D119A088-1E69-44D5-8607-94191EE75098}"/>
              </a:ext>
            </a:extLst>
          </p:cNvPr>
          <p:cNvPicPr>
            <a:picLocks noChangeAspect="1"/>
          </p:cNvPicPr>
          <p:nvPr/>
        </p:nvPicPr>
        <p:blipFill>
          <a:blip r:embed="rId2"/>
          <a:stretch>
            <a:fillRect/>
          </a:stretch>
        </p:blipFill>
        <p:spPr>
          <a:xfrm>
            <a:off x="4757785" y="2349500"/>
            <a:ext cx="4204716" cy="3590134"/>
          </a:xfrm>
          <a:prstGeom prst="rect">
            <a:avLst/>
          </a:prstGeom>
        </p:spPr>
      </p:pic>
      <p:pic>
        <p:nvPicPr>
          <p:cNvPr id="8" name="Image 7">
            <a:extLst>
              <a:ext uri="{FF2B5EF4-FFF2-40B4-BE49-F238E27FC236}">
                <a16:creationId xmlns:a16="http://schemas.microsoft.com/office/drawing/2014/main" id="{42E40156-4AAC-42F5-99BF-6ACEF0D359F9}"/>
              </a:ext>
            </a:extLst>
          </p:cNvPr>
          <p:cNvPicPr>
            <a:picLocks noChangeAspect="1"/>
          </p:cNvPicPr>
          <p:nvPr/>
        </p:nvPicPr>
        <p:blipFill>
          <a:blip r:embed="rId3"/>
          <a:stretch>
            <a:fillRect/>
          </a:stretch>
        </p:blipFill>
        <p:spPr>
          <a:xfrm>
            <a:off x="240428" y="2346142"/>
            <a:ext cx="4200508" cy="3572566"/>
          </a:xfrm>
          <a:prstGeom prst="rect">
            <a:avLst/>
          </a:prstGeom>
        </p:spPr>
      </p:pic>
    </p:spTree>
    <p:extLst>
      <p:ext uri="{BB962C8B-B14F-4D97-AF65-F5344CB8AC3E}">
        <p14:creationId xmlns:p14="http://schemas.microsoft.com/office/powerpoint/2010/main" val="1000476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- 2021-22</a:t>
            </a:r>
          </a:p>
        </p:txBody>
      </p:sp>
      <p:pic>
        <p:nvPicPr>
          <p:cNvPr id="3" name="EURCHF_ImageALLOC">
            <a:extLst>
              <a:ext uri="{FF2B5EF4-FFF2-40B4-BE49-F238E27FC236}">
                <a16:creationId xmlns:a16="http://schemas.microsoft.com/office/drawing/2014/main" id="{0628140F-4B28-40AF-A423-07646A8FF5CF}"/>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3DB0C380-AA55-41B2-973C-C92B17E8BDB1}"/>
              </a:ext>
            </a:extLst>
          </p:cNvPr>
          <p:cNvPicPr>
            <a:picLocks noChangeAspect="1"/>
          </p:cNvPicPr>
          <p:nvPr/>
        </p:nvPicPr>
        <p:blipFill>
          <a:blip r:embed="rId3"/>
          <a:stretch>
            <a:fillRect/>
          </a:stretch>
        </p:blipFill>
        <p:spPr>
          <a:xfrm>
            <a:off x="4754008" y="2349500"/>
            <a:ext cx="4200508" cy="3529890"/>
          </a:xfrm>
          <a:prstGeom prst="rect">
            <a:avLst/>
          </a:prstGeom>
        </p:spPr>
      </p:pic>
    </p:spTree>
    <p:extLst>
      <p:ext uri="{BB962C8B-B14F-4D97-AF65-F5344CB8AC3E}">
        <p14:creationId xmlns:p14="http://schemas.microsoft.com/office/powerpoint/2010/main" val="3208396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17106312-361E-410D-8BAA-B8BFAEE221C4}"/>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643621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5" name="Image 4">
            <a:extLst>
              <a:ext uri="{FF2B5EF4-FFF2-40B4-BE49-F238E27FC236}">
                <a16:creationId xmlns:a16="http://schemas.microsoft.com/office/drawing/2014/main" id="{75CE23D3-9828-4DF6-9A8C-1D6FE67E7342}"/>
              </a:ext>
            </a:extLst>
          </p:cNvPr>
          <p:cNvPicPr>
            <a:picLocks noChangeAspect="1"/>
          </p:cNvPicPr>
          <p:nvPr/>
        </p:nvPicPr>
        <p:blipFill>
          <a:blip r:embed="rId2"/>
          <a:stretch>
            <a:fillRect/>
          </a:stretch>
        </p:blipFill>
        <p:spPr>
          <a:xfrm>
            <a:off x="825500" y="1270000"/>
            <a:ext cx="7382896" cy="5029636"/>
          </a:xfrm>
          <a:prstGeom prst="rect">
            <a:avLst/>
          </a:prstGeom>
        </p:spPr>
      </p:pic>
    </p:spTree>
    <p:extLst>
      <p:ext uri="{BB962C8B-B14F-4D97-AF65-F5344CB8AC3E}">
        <p14:creationId xmlns:p14="http://schemas.microsoft.com/office/powerpoint/2010/main" val="1023190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- 2018-19</a:t>
            </a:r>
          </a:p>
        </p:txBody>
      </p:sp>
      <p:pic>
        <p:nvPicPr>
          <p:cNvPr id="7" name="Image 6">
            <a:extLst>
              <a:ext uri="{FF2B5EF4-FFF2-40B4-BE49-F238E27FC236}">
                <a16:creationId xmlns:a16="http://schemas.microsoft.com/office/drawing/2014/main" id="{0981E2A1-9294-4BDF-B2C8-DDB830769007}"/>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FDB0EF18-9091-42EC-B513-FAE6154C8A27}"/>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2209543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- 2019-20</a:t>
            </a:r>
          </a:p>
        </p:txBody>
      </p:sp>
      <p:pic>
        <p:nvPicPr>
          <p:cNvPr id="7" name="Image 6">
            <a:extLst>
              <a:ext uri="{FF2B5EF4-FFF2-40B4-BE49-F238E27FC236}">
                <a16:creationId xmlns:a16="http://schemas.microsoft.com/office/drawing/2014/main" id="{DE1E8EF5-D5FE-4322-97FA-39C22494A2CA}"/>
              </a:ext>
            </a:extLst>
          </p:cNvPr>
          <p:cNvPicPr>
            <a:picLocks noChangeAspect="1"/>
          </p:cNvPicPr>
          <p:nvPr/>
        </p:nvPicPr>
        <p:blipFill>
          <a:blip r:embed="rId2"/>
          <a:stretch>
            <a:fillRect/>
          </a:stretch>
        </p:blipFill>
        <p:spPr>
          <a:xfrm>
            <a:off x="244860" y="2346142"/>
            <a:ext cx="4200508" cy="3572566"/>
          </a:xfrm>
          <a:prstGeom prst="rect">
            <a:avLst/>
          </a:prstGeom>
        </p:spPr>
      </p:pic>
      <p:pic>
        <p:nvPicPr>
          <p:cNvPr id="8" name="Image 7">
            <a:extLst>
              <a:ext uri="{FF2B5EF4-FFF2-40B4-BE49-F238E27FC236}">
                <a16:creationId xmlns:a16="http://schemas.microsoft.com/office/drawing/2014/main" id="{DD2FA0B8-F37A-4B16-93FA-8ECA7395AFBA}"/>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3996169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- 2020-21</a:t>
            </a:r>
          </a:p>
        </p:txBody>
      </p:sp>
      <p:pic>
        <p:nvPicPr>
          <p:cNvPr id="3" name="EURGBP_ImageALLOC">
            <a:extLst>
              <a:ext uri="{FF2B5EF4-FFF2-40B4-BE49-F238E27FC236}">
                <a16:creationId xmlns:a16="http://schemas.microsoft.com/office/drawing/2014/main" id="{5815D2C8-2161-48B5-84B3-9FDF04A37A94}"/>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GBP_ImageBLEND">
            <a:extLst>
              <a:ext uri="{FF2B5EF4-FFF2-40B4-BE49-F238E27FC236}">
                <a16:creationId xmlns:a16="http://schemas.microsoft.com/office/drawing/2014/main" id="{D6382C7D-D8A4-4FF8-9DA2-AD8ED0C9AE0A}"/>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998627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- 2021-22</a:t>
            </a:r>
          </a:p>
        </p:txBody>
      </p:sp>
      <p:pic>
        <p:nvPicPr>
          <p:cNvPr id="3" name="EURGBP_ImageALLOC">
            <a:extLst>
              <a:ext uri="{FF2B5EF4-FFF2-40B4-BE49-F238E27FC236}">
                <a16:creationId xmlns:a16="http://schemas.microsoft.com/office/drawing/2014/main" id="{DD4F3044-01B2-4D33-A423-7EA052626095}"/>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GBP_ImageBLEND">
            <a:extLst>
              <a:ext uri="{FF2B5EF4-FFF2-40B4-BE49-F238E27FC236}">
                <a16:creationId xmlns:a16="http://schemas.microsoft.com/office/drawing/2014/main" id="{8296E580-1DEF-4C2B-8E03-57CF5B9FFBB4}"/>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568094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E299DDA5-067A-4715-84FE-6AD51C3CDB7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3470511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BC15B62C-0C2F-419D-A01D-440C6EFFAD8E}"/>
              </a:ext>
            </a:extLst>
          </p:cNvPr>
          <p:cNvPicPr>
            <a:picLocks noChangeAspect="1"/>
          </p:cNvPicPr>
          <p:nvPr/>
        </p:nvPicPr>
        <p:blipFill>
          <a:blip r:embed="rId2"/>
          <a:stretch>
            <a:fillRect/>
          </a:stretch>
        </p:blipFill>
        <p:spPr>
          <a:xfrm>
            <a:off x="127000" y="1524000"/>
            <a:ext cx="8890000" cy="2257482"/>
          </a:xfrm>
          <a:prstGeom prst="rect">
            <a:avLst/>
          </a:prstGeom>
        </p:spPr>
      </p:pic>
    </p:spTree>
    <p:extLst>
      <p:ext uri="{BB962C8B-B14F-4D97-AF65-F5344CB8AC3E}">
        <p14:creationId xmlns:p14="http://schemas.microsoft.com/office/powerpoint/2010/main" val="3029341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1DF03C53-1A79-4275-8BEA-2485C7986AE4}"/>
              </a:ext>
            </a:extLst>
          </p:cNvPr>
          <p:cNvPicPr>
            <a:picLocks noChangeAspect="1"/>
          </p:cNvPicPr>
          <p:nvPr/>
        </p:nvPicPr>
        <p:blipFill>
          <a:blip r:embed="rId2"/>
          <a:stretch>
            <a:fillRect/>
          </a:stretch>
        </p:blipFill>
        <p:spPr>
          <a:xfrm>
            <a:off x="127000" y="1524000"/>
            <a:ext cx="8890000" cy="2291140"/>
          </a:xfrm>
          <a:prstGeom prst="rect">
            <a:avLst/>
          </a:prstGeom>
        </p:spPr>
      </p:pic>
    </p:spTree>
    <p:extLst>
      <p:ext uri="{BB962C8B-B14F-4D97-AF65-F5344CB8AC3E}">
        <p14:creationId xmlns:p14="http://schemas.microsoft.com/office/powerpoint/2010/main" val="3458163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6A6A92AE-E924-4CFD-AC06-4244CEBC0F4A}"/>
              </a:ext>
            </a:extLst>
          </p:cNvPr>
          <p:cNvPicPr>
            <a:picLocks noChangeAspect="1"/>
          </p:cNvPicPr>
          <p:nvPr/>
        </p:nvPicPr>
        <p:blipFill>
          <a:blip r:embed="rId2"/>
          <a:stretch>
            <a:fillRect/>
          </a:stretch>
        </p:blipFill>
        <p:spPr>
          <a:xfrm>
            <a:off x="317500" y="1143000"/>
            <a:ext cx="4551218" cy="1905000"/>
          </a:xfrm>
          <a:prstGeom prst="rect">
            <a:avLst/>
          </a:prstGeom>
        </p:spPr>
      </p:pic>
      <p:pic>
        <p:nvPicPr>
          <p:cNvPr id="7" name="Image 6">
            <a:extLst>
              <a:ext uri="{FF2B5EF4-FFF2-40B4-BE49-F238E27FC236}">
                <a16:creationId xmlns:a16="http://schemas.microsoft.com/office/drawing/2014/main" id="{E98A3D07-21C7-4B17-933F-0C1EA45C5E9D}"/>
              </a:ext>
            </a:extLst>
          </p:cNvPr>
          <p:cNvPicPr>
            <a:picLocks noChangeAspect="1"/>
          </p:cNvPicPr>
          <p:nvPr/>
        </p:nvPicPr>
        <p:blipFill>
          <a:blip r:embed="rId3"/>
          <a:stretch>
            <a:fillRect/>
          </a:stretch>
        </p:blipFill>
        <p:spPr>
          <a:xfrm>
            <a:off x="3429000" y="3175000"/>
            <a:ext cx="5243495" cy="3429000"/>
          </a:xfrm>
          <a:prstGeom prst="rect">
            <a:avLst/>
          </a:prstGeom>
        </p:spPr>
      </p:pic>
    </p:spTree>
    <p:extLst>
      <p:ext uri="{BB962C8B-B14F-4D97-AF65-F5344CB8AC3E}">
        <p14:creationId xmlns:p14="http://schemas.microsoft.com/office/powerpoint/2010/main" val="3881583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1BE23E1C-3778-4375-8D87-7A19EDDB1578}"/>
              </a:ext>
            </a:extLst>
          </p:cNvPr>
          <p:cNvPicPr>
            <a:picLocks noChangeAspect="1"/>
          </p:cNvPicPr>
          <p:nvPr/>
        </p:nvPicPr>
        <p:blipFill>
          <a:blip r:embed="rId2"/>
          <a:stretch>
            <a:fillRect/>
          </a:stretch>
        </p:blipFill>
        <p:spPr>
          <a:xfrm>
            <a:off x="317500" y="1143000"/>
            <a:ext cx="4551218" cy="1905000"/>
          </a:xfrm>
          <a:prstGeom prst="rect">
            <a:avLst/>
          </a:prstGeom>
        </p:spPr>
      </p:pic>
      <p:pic>
        <p:nvPicPr>
          <p:cNvPr id="7" name="Image 6">
            <a:extLst>
              <a:ext uri="{FF2B5EF4-FFF2-40B4-BE49-F238E27FC236}">
                <a16:creationId xmlns:a16="http://schemas.microsoft.com/office/drawing/2014/main" id="{149DF8B1-C66F-4DD5-B15A-9D83A40F2396}"/>
              </a:ext>
            </a:extLst>
          </p:cNvPr>
          <p:cNvPicPr>
            <a:picLocks noChangeAspect="1"/>
          </p:cNvPicPr>
          <p:nvPr/>
        </p:nvPicPr>
        <p:blipFill>
          <a:blip r:embed="rId3"/>
          <a:stretch>
            <a:fillRect/>
          </a:stretch>
        </p:blipFill>
        <p:spPr>
          <a:xfrm>
            <a:off x="3429000" y="3175000"/>
            <a:ext cx="5243495" cy="3429000"/>
          </a:xfrm>
          <a:prstGeom prst="rect">
            <a:avLst/>
          </a:prstGeom>
        </p:spPr>
      </p:pic>
    </p:spTree>
    <p:extLst>
      <p:ext uri="{BB962C8B-B14F-4D97-AF65-F5344CB8AC3E}">
        <p14:creationId xmlns:p14="http://schemas.microsoft.com/office/powerpoint/2010/main" val="2013110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69219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A3DE2914-0BF8-459B-9D86-94114B5652A4}"/>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3180641434"/>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5761</TotalTime>
  <Words>659</Words>
  <Application>Microsoft Office PowerPoint</Application>
  <PresentationFormat>Affichage à l'écran (4:3)</PresentationFormat>
  <Paragraphs>73</Paragraphs>
  <Slides>22</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22</vt:i4>
      </vt:variant>
    </vt:vector>
  </HeadingPairs>
  <TitlesOfParts>
    <vt:vector size="29"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EURGBP</vt:lpstr>
      <vt:lpstr>Sensitivity EURCHF</vt:lpstr>
      <vt:lpstr> </vt:lpstr>
      <vt:lpstr>EURCHF - Historical &amp; Planned</vt:lpstr>
      <vt:lpstr>EURCHF - Synthesis</vt:lpstr>
      <vt:lpstr>EURCHF - 2018-19</vt:lpstr>
      <vt:lpstr>EURCHF - 2019-20</vt:lpstr>
      <vt:lpstr>EURCHF - 2020-21</vt:lpstr>
      <vt:lpstr>EURCHF - 2021-22</vt:lpstr>
      <vt:lpstr>EURGBP - Historical &amp; Planned</vt:lpstr>
      <vt:lpstr>EURGBP - Synthesis</vt:lpstr>
      <vt:lpstr>EURGBP - 2018-19</vt:lpstr>
      <vt:lpstr>EURGBP - 2019-20</vt:lpstr>
      <vt:lpstr>EURGBP - 2020-21</vt:lpstr>
      <vt:lpstr>EURGBP - 2021-22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 - Marion</cp:lastModifiedBy>
  <cp:revision>706</cp:revision>
  <cp:lastPrinted>2012-02-01T10:00:25Z</cp:lastPrinted>
  <dcterms:created xsi:type="dcterms:W3CDTF">2010-04-23T15:09:35Z</dcterms:created>
  <dcterms:modified xsi:type="dcterms:W3CDTF">2020-07-03T11:23:01Z</dcterms:modified>
</cp:coreProperties>
</file>