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5"/>
  </p:notesMasterIdLst>
  <p:sldIdLst>
    <p:sldId id="256" r:id="rId3"/>
    <p:sldId id="466" r:id="rId4"/>
    <p:sldId id="476" r:id="rId5"/>
    <p:sldId id="493" r:id="rId6"/>
    <p:sldId id="494" r:id="rId7"/>
    <p:sldId id="511" r:id="rId8"/>
    <p:sldId id="512" r:id="rId9"/>
    <p:sldId id="470" r:id="rId10"/>
    <p:sldId id="457" r:id="rId11"/>
    <p:sldId id="497" r:id="rId12"/>
    <p:sldId id="500" r:id="rId13"/>
    <p:sldId id="501" r:id="rId14"/>
    <p:sldId id="502" r:id="rId15"/>
    <p:sldId id="503" r:id="rId16"/>
    <p:sldId id="456" r:id="rId17"/>
    <p:sldId id="504" r:id="rId18"/>
    <p:sldId id="507" r:id="rId19"/>
    <p:sldId id="508" r:id="rId20"/>
    <p:sldId id="509" r:id="rId21"/>
    <p:sldId id="510" r:id="rId22"/>
    <p:sldId id="409" r:id="rId23"/>
    <p:sldId id="410" r:id="rId24"/>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8" d="100"/>
          <a:sy n="108" d="100"/>
        </p:scale>
        <p:origin x="1884"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03/08/2020</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8/3/2020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tretch>
            <a:fillRect/>
          </a:stretch>
        </p:blipFill>
        <p:spPr>
          <a:xfrm>
            <a:off x="3796588" y="1830011"/>
            <a:ext cx="1244416" cy="1707668"/>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8/3/2020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8/3/2020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8/3/2020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8/3/2020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8/3/2020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8/3/2020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8/3/2020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8/3/2020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8/3/2020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8/3/2020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tretch>
            <a:fillRect/>
          </a:stretch>
        </p:blipFill>
        <p:spPr>
          <a:xfrm>
            <a:off x="7878470" y="101625"/>
            <a:ext cx="618659" cy="84896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8/3/2020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8/3/2020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8/3/2020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8/3/2020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8/3/2020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8/3/2020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8/3/2020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8/3/2020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8/3/2020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8/3/2020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8/3/2020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8/3/2020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8/3/2020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8/3/2020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8/3/2020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8/3/2020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8/3/2020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8/3/2020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8/3/2020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8/3/2020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8/3/2020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8/3/2020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8/3/2020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8/3/2020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8/3/2020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8/3/2020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31/07/2020</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D2C1C203-F922-4B29-974D-F625A3911265}"/>
              </a:ext>
            </a:extLst>
          </p:cNvPr>
          <p:cNvPicPr>
            <a:picLocks noChangeAspect="1"/>
          </p:cNvPicPr>
          <p:nvPr/>
        </p:nvPicPr>
        <p:blipFill>
          <a:blip r:embed="rId2"/>
          <a:stretch>
            <a:fillRect/>
          </a:stretch>
        </p:blipFill>
        <p:spPr>
          <a:xfrm>
            <a:off x="825500" y="1270000"/>
            <a:ext cx="7401185" cy="5029200"/>
          </a:xfrm>
          <a:prstGeom prst="rect">
            <a:avLst/>
          </a:prstGeom>
        </p:spPr>
      </p:pic>
    </p:spTree>
    <p:extLst>
      <p:ext uri="{BB962C8B-B14F-4D97-AF65-F5344CB8AC3E}">
        <p14:creationId xmlns:p14="http://schemas.microsoft.com/office/powerpoint/2010/main" val="972459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- 2018-19</a:t>
            </a:r>
          </a:p>
        </p:txBody>
      </p:sp>
      <p:pic>
        <p:nvPicPr>
          <p:cNvPr id="7" name="Image 6">
            <a:extLst>
              <a:ext uri="{FF2B5EF4-FFF2-40B4-BE49-F238E27FC236}">
                <a16:creationId xmlns:a16="http://schemas.microsoft.com/office/drawing/2014/main" id="{425B0300-036D-4975-8F77-CF59571A21CF}"/>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8" name="Image 7">
            <a:extLst>
              <a:ext uri="{FF2B5EF4-FFF2-40B4-BE49-F238E27FC236}">
                <a16:creationId xmlns:a16="http://schemas.microsoft.com/office/drawing/2014/main" id="{C3A8BAF8-3F19-42F8-B2FA-9AEB55DA26C0}"/>
              </a:ext>
            </a:extLst>
          </p:cNvPr>
          <p:cNvPicPr>
            <a:picLocks noChangeAspect="1"/>
          </p:cNvPicPr>
          <p:nvPr/>
        </p:nvPicPr>
        <p:blipFill>
          <a:blip r:embed="rId3"/>
          <a:stretch>
            <a:fillRect/>
          </a:stretch>
        </p:blipFill>
        <p:spPr>
          <a:xfrm>
            <a:off x="4754008" y="2349500"/>
            <a:ext cx="4200508" cy="3569208"/>
          </a:xfrm>
          <a:prstGeom prst="rect">
            <a:avLst/>
          </a:prstGeom>
        </p:spPr>
      </p:pic>
    </p:spTree>
    <p:extLst>
      <p:ext uri="{BB962C8B-B14F-4D97-AF65-F5344CB8AC3E}">
        <p14:creationId xmlns:p14="http://schemas.microsoft.com/office/powerpoint/2010/main" val="1640378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- 2019-20</a:t>
            </a:r>
          </a:p>
        </p:txBody>
      </p:sp>
      <p:pic>
        <p:nvPicPr>
          <p:cNvPr id="7" name="Image 6">
            <a:extLst>
              <a:ext uri="{FF2B5EF4-FFF2-40B4-BE49-F238E27FC236}">
                <a16:creationId xmlns:a16="http://schemas.microsoft.com/office/drawing/2014/main" id="{DC0C02E1-64A7-4460-AC65-ED84B587DB13}"/>
              </a:ext>
            </a:extLst>
          </p:cNvPr>
          <p:cNvPicPr>
            <a:picLocks noChangeAspect="1"/>
          </p:cNvPicPr>
          <p:nvPr/>
        </p:nvPicPr>
        <p:blipFill>
          <a:blip r:embed="rId2"/>
          <a:stretch>
            <a:fillRect/>
          </a:stretch>
        </p:blipFill>
        <p:spPr>
          <a:xfrm>
            <a:off x="240428" y="2346142"/>
            <a:ext cx="4200508" cy="3572566"/>
          </a:xfrm>
          <a:prstGeom prst="rect">
            <a:avLst/>
          </a:prstGeom>
        </p:spPr>
      </p:pic>
      <p:pic>
        <p:nvPicPr>
          <p:cNvPr id="8" name="Image 7">
            <a:extLst>
              <a:ext uri="{FF2B5EF4-FFF2-40B4-BE49-F238E27FC236}">
                <a16:creationId xmlns:a16="http://schemas.microsoft.com/office/drawing/2014/main" id="{8E16B72D-F65C-402F-8702-01C42543A3BD}"/>
              </a:ext>
            </a:extLst>
          </p:cNvPr>
          <p:cNvPicPr>
            <a:picLocks noChangeAspect="1"/>
          </p:cNvPicPr>
          <p:nvPr/>
        </p:nvPicPr>
        <p:blipFill>
          <a:blip r:embed="rId3"/>
          <a:stretch>
            <a:fillRect/>
          </a:stretch>
        </p:blipFill>
        <p:spPr>
          <a:xfrm>
            <a:off x="4749801" y="2346142"/>
            <a:ext cx="4200508" cy="3570732"/>
          </a:xfrm>
          <a:prstGeom prst="rect">
            <a:avLst/>
          </a:prstGeom>
        </p:spPr>
      </p:pic>
    </p:spTree>
    <p:extLst>
      <p:ext uri="{BB962C8B-B14F-4D97-AF65-F5344CB8AC3E}">
        <p14:creationId xmlns:p14="http://schemas.microsoft.com/office/powerpoint/2010/main" val="3706341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- 2020-21</a:t>
            </a:r>
          </a:p>
        </p:txBody>
      </p:sp>
      <p:pic>
        <p:nvPicPr>
          <p:cNvPr id="7" name="Image 6">
            <a:extLst>
              <a:ext uri="{FF2B5EF4-FFF2-40B4-BE49-F238E27FC236}">
                <a16:creationId xmlns:a16="http://schemas.microsoft.com/office/drawing/2014/main" id="{070461FC-E07F-4FB5-8885-1F5CA5B4CA64}"/>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8" name="Image 7">
            <a:extLst>
              <a:ext uri="{FF2B5EF4-FFF2-40B4-BE49-F238E27FC236}">
                <a16:creationId xmlns:a16="http://schemas.microsoft.com/office/drawing/2014/main" id="{77B1D10F-EE73-4B6B-B147-B6E7575E8860}"/>
              </a:ext>
            </a:extLst>
          </p:cNvPr>
          <p:cNvPicPr>
            <a:picLocks noChangeAspect="1"/>
          </p:cNvPicPr>
          <p:nvPr/>
        </p:nvPicPr>
        <p:blipFill>
          <a:blip r:embed="rId3"/>
          <a:stretch>
            <a:fillRect/>
          </a:stretch>
        </p:blipFill>
        <p:spPr>
          <a:xfrm>
            <a:off x="4754008" y="2349500"/>
            <a:ext cx="4200508" cy="3569208"/>
          </a:xfrm>
          <a:prstGeom prst="rect">
            <a:avLst/>
          </a:prstGeom>
        </p:spPr>
      </p:pic>
    </p:spTree>
    <p:extLst>
      <p:ext uri="{BB962C8B-B14F-4D97-AF65-F5344CB8AC3E}">
        <p14:creationId xmlns:p14="http://schemas.microsoft.com/office/powerpoint/2010/main" val="1427934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- 2021-22</a:t>
            </a:r>
          </a:p>
        </p:txBody>
      </p:sp>
      <p:pic>
        <p:nvPicPr>
          <p:cNvPr id="7" name="Image 6">
            <a:extLst>
              <a:ext uri="{FF2B5EF4-FFF2-40B4-BE49-F238E27FC236}">
                <a16:creationId xmlns:a16="http://schemas.microsoft.com/office/drawing/2014/main" id="{D46BA337-42C7-4C87-A4DD-0F6F1D31D682}"/>
              </a:ext>
            </a:extLst>
          </p:cNvPr>
          <p:cNvPicPr>
            <a:picLocks noChangeAspect="1"/>
          </p:cNvPicPr>
          <p:nvPr/>
        </p:nvPicPr>
        <p:blipFill>
          <a:blip r:embed="rId2"/>
          <a:stretch>
            <a:fillRect/>
          </a:stretch>
        </p:blipFill>
        <p:spPr>
          <a:xfrm>
            <a:off x="236221" y="2349500"/>
            <a:ext cx="4204716" cy="3569208"/>
          </a:xfrm>
          <a:prstGeom prst="rect">
            <a:avLst/>
          </a:prstGeom>
        </p:spPr>
      </p:pic>
      <p:pic>
        <p:nvPicPr>
          <p:cNvPr id="8" name="Image 7">
            <a:extLst>
              <a:ext uri="{FF2B5EF4-FFF2-40B4-BE49-F238E27FC236}">
                <a16:creationId xmlns:a16="http://schemas.microsoft.com/office/drawing/2014/main" id="{980D39E0-884E-471D-9FEE-C30EF523BB8F}"/>
              </a:ext>
            </a:extLst>
          </p:cNvPr>
          <p:cNvPicPr>
            <a:picLocks noChangeAspect="1"/>
          </p:cNvPicPr>
          <p:nvPr/>
        </p:nvPicPr>
        <p:blipFill>
          <a:blip r:embed="rId3"/>
          <a:stretch>
            <a:fillRect/>
          </a:stretch>
        </p:blipFill>
        <p:spPr>
          <a:xfrm>
            <a:off x="4745807" y="2349500"/>
            <a:ext cx="4212701" cy="3569208"/>
          </a:xfrm>
          <a:prstGeom prst="rect">
            <a:avLst/>
          </a:prstGeom>
        </p:spPr>
      </p:pic>
    </p:spTree>
    <p:extLst>
      <p:ext uri="{BB962C8B-B14F-4D97-AF65-F5344CB8AC3E}">
        <p14:creationId xmlns:p14="http://schemas.microsoft.com/office/powerpoint/2010/main" val="1543694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2A872139-D2CC-4B52-8D30-C1F9A3FE83BA}"/>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30979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5" name="Image 4">
            <a:extLst>
              <a:ext uri="{FF2B5EF4-FFF2-40B4-BE49-F238E27FC236}">
                <a16:creationId xmlns:a16="http://schemas.microsoft.com/office/drawing/2014/main" id="{267820C6-C83D-4988-AC59-6BF5E26B1FC9}"/>
              </a:ext>
            </a:extLst>
          </p:cNvPr>
          <p:cNvPicPr>
            <a:picLocks noChangeAspect="1"/>
          </p:cNvPicPr>
          <p:nvPr/>
        </p:nvPicPr>
        <p:blipFill>
          <a:blip r:embed="rId2"/>
          <a:stretch>
            <a:fillRect/>
          </a:stretch>
        </p:blipFill>
        <p:spPr>
          <a:xfrm>
            <a:off x="825500" y="1270000"/>
            <a:ext cx="7376799" cy="5029200"/>
          </a:xfrm>
          <a:prstGeom prst="rect">
            <a:avLst/>
          </a:prstGeom>
        </p:spPr>
      </p:pic>
    </p:spTree>
    <p:extLst>
      <p:ext uri="{BB962C8B-B14F-4D97-AF65-F5344CB8AC3E}">
        <p14:creationId xmlns:p14="http://schemas.microsoft.com/office/powerpoint/2010/main" val="781654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- 2018-19</a:t>
            </a:r>
          </a:p>
        </p:txBody>
      </p:sp>
      <p:pic>
        <p:nvPicPr>
          <p:cNvPr id="7" name="Image 6">
            <a:extLst>
              <a:ext uri="{FF2B5EF4-FFF2-40B4-BE49-F238E27FC236}">
                <a16:creationId xmlns:a16="http://schemas.microsoft.com/office/drawing/2014/main" id="{A9B12DAA-5A8A-4F54-9F83-58BBC807F826}"/>
              </a:ext>
            </a:extLst>
          </p:cNvPr>
          <p:cNvPicPr>
            <a:picLocks noChangeAspect="1"/>
          </p:cNvPicPr>
          <p:nvPr/>
        </p:nvPicPr>
        <p:blipFill>
          <a:blip r:embed="rId2"/>
          <a:stretch>
            <a:fillRect/>
          </a:stretch>
        </p:blipFill>
        <p:spPr>
          <a:xfrm>
            <a:off x="236221" y="2349500"/>
            <a:ext cx="4204716" cy="3569208"/>
          </a:xfrm>
          <a:prstGeom prst="rect">
            <a:avLst/>
          </a:prstGeom>
        </p:spPr>
      </p:pic>
      <p:pic>
        <p:nvPicPr>
          <p:cNvPr id="8" name="Image 7">
            <a:extLst>
              <a:ext uri="{FF2B5EF4-FFF2-40B4-BE49-F238E27FC236}">
                <a16:creationId xmlns:a16="http://schemas.microsoft.com/office/drawing/2014/main" id="{B4E7004E-F839-4095-98F2-13DB4FB747EA}"/>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2796672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- 2019-20</a:t>
            </a:r>
          </a:p>
        </p:txBody>
      </p:sp>
      <p:pic>
        <p:nvPicPr>
          <p:cNvPr id="7" name="Image 6">
            <a:extLst>
              <a:ext uri="{FF2B5EF4-FFF2-40B4-BE49-F238E27FC236}">
                <a16:creationId xmlns:a16="http://schemas.microsoft.com/office/drawing/2014/main" id="{BDAF2B0C-0805-48E7-8430-004C488BDA75}"/>
              </a:ext>
            </a:extLst>
          </p:cNvPr>
          <p:cNvPicPr>
            <a:picLocks noChangeAspect="1"/>
          </p:cNvPicPr>
          <p:nvPr/>
        </p:nvPicPr>
        <p:blipFill>
          <a:blip r:embed="rId2"/>
          <a:stretch>
            <a:fillRect/>
          </a:stretch>
        </p:blipFill>
        <p:spPr>
          <a:xfrm>
            <a:off x="240428" y="2349500"/>
            <a:ext cx="4200508" cy="3569208"/>
          </a:xfrm>
          <a:prstGeom prst="rect">
            <a:avLst/>
          </a:prstGeom>
        </p:spPr>
      </p:pic>
      <p:pic>
        <p:nvPicPr>
          <p:cNvPr id="8" name="Image 7">
            <a:extLst>
              <a:ext uri="{FF2B5EF4-FFF2-40B4-BE49-F238E27FC236}">
                <a16:creationId xmlns:a16="http://schemas.microsoft.com/office/drawing/2014/main" id="{5BCA9512-4CB3-44B9-A946-83117C28910C}"/>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7863719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- 2020-21</a:t>
            </a:r>
          </a:p>
        </p:txBody>
      </p:sp>
      <p:pic>
        <p:nvPicPr>
          <p:cNvPr id="7" name="Image 6">
            <a:extLst>
              <a:ext uri="{FF2B5EF4-FFF2-40B4-BE49-F238E27FC236}">
                <a16:creationId xmlns:a16="http://schemas.microsoft.com/office/drawing/2014/main" id="{5415D649-1EA9-470C-89AF-405374FFE6B4}"/>
              </a:ext>
            </a:extLst>
          </p:cNvPr>
          <p:cNvPicPr>
            <a:picLocks noChangeAspect="1"/>
          </p:cNvPicPr>
          <p:nvPr/>
        </p:nvPicPr>
        <p:blipFill>
          <a:blip r:embed="rId2"/>
          <a:stretch>
            <a:fillRect/>
          </a:stretch>
        </p:blipFill>
        <p:spPr>
          <a:xfrm>
            <a:off x="236220" y="2349501"/>
            <a:ext cx="4206605" cy="3569208"/>
          </a:xfrm>
          <a:prstGeom prst="rect">
            <a:avLst/>
          </a:prstGeom>
        </p:spPr>
      </p:pic>
      <p:pic>
        <p:nvPicPr>
          <p:cNvPr id="8" name="Image 7">
            <a:extLst>
              <a:ext uri="{FF2B5EF4-FFF2-40B4-BE49-F238E27FC236}">
                <a16:creationId xmlns:a16="http://schemas.microsoft.com/office/drawing/2014/main" id="{3407D9DD-5FF6-4BF5-8B31-E35774B63D14}"/>
              </a:ext>
            </a:extLst>
          </p:cNvPr>
          <p:cNvPicPr>
            <a:picLocks noChangeAspect="1"/>
          </p:cNvPicPr>
          <p:nvPr/>
        </p:nvPicPr>
        <p:blipFill>
          <a:blip r:embed="rId3"/>
          <a:stretch>
            <a:fillRect/>
          </a:stretch>
        </p:blipFill>
        <p:spPr>
          <a:xfrm>
            <a:off x="4749800" y="2349501"/>
            <a:ext cx="4206605" cy="3569208"/>
          </a:xfrm>
          <a:prstGeom prst="rect">
            <a:avLst/>
          </a:prstGeom>
        </p:spPr>
      </p:pic>
    </p:spTree>
    <p:extLst>
      <p:ext uri="{BB962C8B-B14F-4D97-AF65-F5344CB8AC3E}">
        <p14:creationId xmlns:p14="http://schemas.microsoft.com/office/powerpoint/2010/main" val="782883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051948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- 2021-22</a:t>
            </a:r>
          </a:p>
        </p:txBody>
      </p:sp>
      <p:pic>
        <p:nvPicPr>
          <p:cNvPr id="7" name="Image 6">
            <a:extLst>
              <a:ext uri="{FF2B5EF4-FFF2-40B4-BE49-F238E27FC236}">
                <a16:creationId xmlns:a16="http://schemas.microsoft.com/office/drawing/2014/main" id="{ECAB5B7C-5238-4330-91A3-FBEE0E31EDB7}"/>
              </a:ext>
            </a:extLst>
          </p:cNvPr>
          <p:cNvPicPr>
            <a:picLocks noChangeAspect="1"/>
          </p:cNvPicPr>
          <p:nvPr/>
        </p:nvPicPr>
        <p:blipFill>
          <a:blip r:embed="rId2"/>
          <a:stretch>
            <a:fillRect/>
          </a:stretch>
        </p:blipFill>
        <p:spPr>
          <a:xfrm>
            <a:off x="240428" y="2349500"/>
            <a:ext cx="4200508" cy="3569208"/>
          </a:xfrm>
          <a:prstGeom prst="rect">
            <a:avLst/>
          </a:prstGeom>
        </p:spPr>
      </p:pic>
      <p:pic>
        <p:nvPicPr>
          <p:cNvPr id="8" name="Image 7">
            <a:extLst>
              <a:ext uri="{FF2B5EF4-FFF2-40B4-BE49-F238E27FC236}">
                <a16:creationId xmlns:a16="http://schemas.microsoft.com/office/drawing/2014/main" id="{C3D4752F-DB22-4778-9EA7-3CAFAC5147AA}"/>
              </a:ext>
            </a:extLst>
          </p:cNvPr>
          <p:cNvPicPr>
            <a:picLocks noChangeAspect="1"/>
          </p:cNvPicPr>
          <p:nvPr/>
        </p:nvPicPr>
        <p:blipFill>
          <a:blip r:embed="rId3"/>
          <a:stretch>
            <a:fillRect/>
          </a:stretch>
        </p:blipFill>
        <p:spPr>
          <a:xfrm>
            <a:off x="4754008" y="2349500"/>
            <a:ext cx="4200508" cy="3569208"/>
          </a:xfrm>
          <a:prstGeom prst="rect">
            <a:avLst/>
          </a:prstGeom>
        </p:spPr>
      </p:pic>
    </p:spTree>
    <p:extLst>
      <p:ext uri="{BB962C8B-B14F-4D97-AF65-F5344CB8AC3E}">
        <p14:creationId xmlns:p14="http://schemas.microsoft.com/office/powerpoint/2010/main" val="4059932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E299DDA5-067A-4715-84FE-6AD51C3CDB77}"/>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3470511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CB58542A-B3BC-4A45-9761-574B91B24452}"/>
              </a:ext>
            </a:extLst>
          </p:cNvPr>
          <p:cNvPicPr>
            <a:picLocks noChangeAspect="1"/>
          </p:cNvPicPr>
          <p:nvPr/>
        </p:nvPicPr>
        <p:blipFill>
          <a:blip r:embed="rId2"/>
          <a:stretch>
            <a:fillRect/>
          </a:stretch>
        </p:blipFill>
        <p:spPr>
          <a:xfrm>
            <a:off x="127000" y="1524000"/>
            <a:ext cx="8890000" cy="2257482"/>
          </a:xfrm>
          <a:prstGeom prst="rect">
            <a:avLst/>
          </a:prstGeom>
        </p:spPr>
      </p:pic>
    </p:spTree>
    <p:extLst>
      <p:ext uri="{BB962C8B-B14F-4D97-AF65-F5344CB8AC3E}">
        <p14:creationId xmlns:p14="http://schemas.microsoft.com/office/powerpoint/2010/main" val="3029341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C18C9A21-89E0-4C5A-B63A-E0D419C86422}"/>
              </a:ext>
            </a:extLst>
          </p:cNvPr>
          <p:cNvPicPr>
            <a:picLocks noChangeAspect="1"/>
          </p:cNvPicPr>
          <p:nvPr/>
        </p:nvPicPr>
        <p:blipFill>
          <a:blip r:embed="rId2"/>
          <a:stretch>
            <a:fillRect/>
          </a:stretch>
        </p:blipFill>
        <p:spPr>
          <a:xfrm>
            <a:off x="127000" y="1524000"/>
            <a:ext cx="8890000" cy="2291140"/>
          </a:xfrm>
          <a:prstGeom prst="rect">
            <a:avLst/>
          </a:prstGeom>
        </p:spPr>
      </p:pic>
    </p:spTree>
    <p:extLst>
      <p:ext uri="{BB962C8B-B14F-4D97-AF65-F5344CB8AC3E}">
        <p14:creationId xmlns:p14="http://schemas.microsoft.com/office/powerpoint/2010/main" val="3458163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286D1C9C-3CE7-4C53-9D0C-3FBBBA6A930E}"/>
              </a:ext>
            </a:extLst>
          </p:cNvPr>
          <p:cNvPicPr>
            <a:picLocks noChangeAspect="1"/>
          </p:cNvPicPr>
          <p:nvPr/>
        </p:nvPicPr>
        <p:blipFill>
          <a:blip r:embed="rId2"/>
          <a:stretch>
            <a:fillRect/>
          </a:stretch>
        </p:blipFill>
        <p:spPr>
          <a:xfrm>
            <a:off x="3428999" y="3202432"/>
            <a:ext cx="5243495" cy="3421888"/>
          </a:xfrm>
          <a:prstGeom prst="rect">
            <a:avLst/>
          </a:prstGeom>
        </p:spPr>
      </p:pic>
      <p:sp>
        <p:nvSpPr>
          <p:cNvPr id="2" name="Title"/>
          <p:cNvSpPr>
            <a:spLocks noGrp="1"/>
          </p:cNvSpPr>
          <p:nvPr>
            <p:ph type="title"/>
          </p:nvPr>
        </p:nvSpPr>
        <p:spPr/>
        <p:txBody>
          <a:bodyPr/>
          <a:lstStyle/>
          <a:p>
            <a:r>
              <a:rPr lang="fr-FR"/>
              <a:t>Sensitivity EURGBP</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74F053B7-1EF5-4539-8206-657361E18ED7}"/>
              </a:ext>
            </a:extLst>
          </p:cNvPr>
          <p:cNvPicPr>
            <a:picLocks noChangeAspect="1"/>
          </p:cNvPicPr>
          <p:nvPr/>
        </p:nvPicPr>
        <p:blipFill>
          <a:blip r:embed="rId3"/>
          <a:stretch>
            <a:fillRect/>
          </a:stretch>
        </p:blipFill>
        <p:spPr>
          <a:xfrm>
            <a:off x="128017" y="1063688"/>
            <a:ext cx="5044116" cy="2111312"/>
          </a:xfrm>
          <a:prstGeom prst="rect">
            <a:avLst/>
          </a:prstGeom>
        </p:spPr>
      </p:pic>
    </p:spTree>
    <p:extLst>
      <p:ext uri="{BB962C8B-B14F-4D97-AF65-F5344CB8AC3E}">
        <p14:creationId xmlns:p14="http://schemas.microsoft.com/office/powerpoint/2010/main" val="714696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EURCHF</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8" name="Image 7">
            <a:extLst>
              <a:ext uri="{FF2B5EF4-FFF2-40B4-BE49-F238E27FC236}">
                <a16:creationId xmlns:a16="http://schemas.microsoft.com/office/drawing/2014/main" id="{41446315-515A-4D57-9CE8-C3AA11497B65}"/>
              </a:ext>
            </a:extLst>
          </p:cNvPr>
          <p:cNvPicPr>
            <a:picLocks noChangeAspect="1"/>
          </p:cNvPicPr>
          <p:nvPr/>
        </p:nvPicPr>
        <p:blipFill>
          <a:blip r:embed="rId2"/>
          <a:stretch>
            <a:fillRect/>
          </a:stretch>
        </p:blipFill>
        <p:spPr>
          <a:xfrm>
            <a:off x="128017" y="1061330"/>
            <a:ext cx="5580380" cy="2335775"/>
          </a:xfrm>
          <a:prstGeom prst="rect">
            <a:avLst/>
          </a:prstGeom>
        </p:spPr>
      </p:pic>
      <p:pic>
        <p:nvPicPr>
          <p:cNvPr id="9" name="Image 8">
            <a:extLst>
              <a:ext uri="{FF2B5EF4-FFF2-40B4-BE49-F238E27FC236}">
                <a16:creationId xmlns:a16="http://schemas.microsoft.com/office/drawing/2014/main" id="{108689B0-7043-47BD-ADA3-58082B4B4B04}"/>
              </a:ext>
            </a:extLst>
          </p:cNvPr>
          <p:cNvPicPr>
            <a:picLocks noChangeAspect="1"/>
          </p:cNvPicPr>
          <p:nvPr/>
        </p:nvPicPr>
        <p:blipFill>
          <a:blip r:embed="rId3"/>
          <a:stretch>
            <a:fillRect/>
          </a:stretch>
        </p:blipFill>
        <p:spPr>
          <a:xfrm>
            <a:off x="3428998" y="3202432"/>
            <a:ext cx="5243495" cy="3421888"/>
          </a:xfrm>
          <a:prstGeom prst="rect">
            <a:avLst/>
          </a:prstGeom>
        </p:spPr>
      </p:pic>
    </p:spTree>
    <p:extLst>
      <p:ext uri="{BB962C8B-B14F-4D97-AF65-F5344CB8AC3E}">
        <p14:creationId xmlns:p14="http://schemas.microsoft.com/office/powerpoint/2010/main" val="2231015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69219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40199C8D-E2C0-4161-B32E-4B4AA1B9BAF2}"/>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3737955114"/>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5699</TotalTime>
  <Words>659</Words>
  <Application>Microsoft Office PowerPoint</Application>
  <PresentationFormat>Affichage à l'écran (4:3)</PresentationFormat>
  <Paragraphs>73</Paragraphs>
  <Slides>22</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22</vt:i4>
      </vt:variant>
    </vt:vector>
  </HeadingPairs>
  <TitlesOfParts>
    <vt:vector size="29"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EURGBP</vt:lpstr>
      <vt:lpstr>Sensitivity EURCHF</vt:lpstr>
      <vt:lpstr> </vt:lpstr>
      <vt:lpstr>EURCHF - Historical &amp; Planned</vt:lpstr>
      <vt:lpstr>EURCHF - Synthesis</vt:lpstr>
      <vt:lpstr>EURCHF - 2018-19</vt:lpstr>
      <vt:lpstr>EURCHF - 2019-20</vt:lpstr>
      <vt:lpstr>EURCHF - 2020-21</vt:lpstr>
      <vt:lpstr>EURCHF - 2021-22</vt:lpstr>
      <vt:lpstr>EURGBP - Historical &amp; Planned</vt:lpstr>
      <vt:lpstr>EURGBP - Synthesis</vt:lpstr>
      <vt:lpstr>EURGBP - 2018-19</vt:lpstr>
      <vt:lpstr>EURGBP - 2019-20</vt:lpstr>
      <vt:lpstr>EURGBP - 2020-21</vt:lpstr>
      <vt:lpstr>EURGBP - 2021-22</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Marion DONDIN</cp:lastModifiedBy>
  <cp:revision>707</cp:revision>
  <cp:lastPrinted>2012-02-01T10:00:25Z</cp:lastPrinted>
  <dcterms:created xsi:type="dcterms:W3CDTF">2010-04-23T15:09:35Z</dcterms:created>
  <dcterms:modified xsi:type="dcterms:W3CDTF">2020-08-03T15:39:17Z</dcterms:modified>
</cp:coreProperties>
</file>