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511" r:id="rId8"/>
    <p:sldId id="512" r:id="rId9"/>
    <p:sldId id="470" r:id="rId10"/>
    <p:sldId id="457" r:id="rId11"/>
    <p:sldId id="497" r:id="rId12"/>
    <p:sldId id="500" r:id="rId13"/>
    <p:sldId id="501" r:id="rId14"/>
    <p:sldId id="502" r:id="rId15"/>
    <p:sldId id="503" r:id="rId16"/>
    <p:sldId id="456" r:id="rId17"/>
    <p:sldId id="504" r:id="rId18"/>
    <p:sldId id="507" r:id="rId19"/>
    <p:sldId id="508" r:id="rId20"/>
    <p:sldId id="509" r:id="rId21"/>
    <p:sldId id="510"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01/09/2020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796588" y="1830011"/>
            <a:ext cx="1244416" cy="1707668"/>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9/1/2020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9/1/2020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9/1/2020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9/1/2020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9/1/2020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9/1/2020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9/1/2020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878470" y="101625"/>
            <a:ext cx="618659" cy="8489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9/1/2020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9/1/2020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9/1/2020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9/1/2020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9/1/2020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9/1/2020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9/1/2020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9/1/2020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9/1/2020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31/08/2020</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7" name="Image 6">
            <a:extLst>
              <a:ext uri="{FF2B5EF4-FFF2-40B4-BE49-F238E27FC236}">
                <a16:creationId xmlns:a16="http://schemas.microsoft.com/office/drawing/2014/main" id="{AA4D4BE4-CDD3-4FB1-98F3-84628BCF8C22}"/>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2828523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- 2018-19</a:t>
            </a:r>
          </a:p>
        </p:txBody>
      </p:sp>
      <p:pic>
        <p:nvPicPr>
          <p:cNvPr id="10" name="Image 9">
            <a:extLst>
              <a:ext uri="{FF2B5EF4-FFF2-40B4-BE49-F238E27FC236}">
                <a16:creationId xmlns:a16="http://schemas.microsoft.com/office/drawing/2014/main" id="{94B8CF74-1B85-42EA-8077-C8370661E929}"/>
              </a:ext>
            </a:extLst>
          </p:cNvPr>
          <p:cNvPicPr>
            <a:picLocks noChangeAspect="1"/>
          </p:cNvPicPr>
          <p:nvPr/>
        </p:nvPicPr>
        <p:blipFill>
          <a:blip r:embed="rId2"/>
          <a:stretch>
            <a:fillRect/>
          </a:stretch>
        </p:blipFill>
        <p:spPr>
          <a:xfrm>
            <a:off x="236220" y="2346142"/>
            <a:ext cx="4200508" cy="3569208"/>
          </a:xfrm>
          <a:prstGeom prst="rect">
            <a:avLst/>
          </a:prstGeom>
        </p:spPr>
      </p:pic>
      <p:pic>
        <p:nvPicPr>
          <p:cNvPr id="12" name="Image 11">
            <a:extLst>
              <a:ext uri="{FF2B5EF4-FFF2-40B4-BE49-F238E27FC236}">
                <a16:creationId xmlns:a16="http://schemas.microsoft.com/office/drawing/2014/main" id="{554C9601-A9A4-4A2C-829C-8E53577378F5}"/>
              </a:ext>
            </a:extLst>
          </p:cNvPr>
          <p:cNvPicPr>
            <a:picLocks noChangeAspect="1"/>
          </p:cNvPicPr>
          <p:nvPr/>
        </p:nvPicPr>
        <p:blipFill>
          <a:blip r:embed="rId3"/>
          <a:stretch>
            <a:fillRect/>
          </a:stretch>
        </p:blipFill>
        <p:spPr>
          <a:xfrm>
            <a:off x="4754008" y="2346142"/>
            <a:ext cx="4200508" cy="3569208"/>
          </a:xfrm>
          <a:prstGeom prst="rect">
            <a:avLst/>
          </a:prstGeom>
        </p:spPr>
      </p:pic>
    </p:spTree>
    <p:extLst>
      <p:ext uri="{BB962C8B-B14F-4D97-AF65-F5344CB8AC3E}">
        <p14:creationId xmlns:p14="http://schemas.microsoft.com/office/powerpoint/2010/main" val="2723422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- 2019-20</a:t>
            </a:r>
          </a:p>
        </p:txBody>
      </p:sp>
      <p:pic>
        <p:nvPicPr>
          <p:cNvPr id="10" name="Image 9">
            <a:extLst>
              <a:ext uri="{FF2B5EF4-FFF2-40B4-BE49-F238E27FC236}">
                <a16:creationId xmlns:a16="http://schemas.microsoft.com/office/drawing/2014/main" id="{B83AD0AD-FCD6-4135-967D-274B6870638C}"/>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12" name="Image 11">
            <a:extLst>
              <a:ext uri="{FF2B5EF4-FFF2-40B4-BE49-F238E27FC236}">
                <a16:creationId xmlns:a16="http://schemas.microsoft.com/office/drawing/2014/main" id="{E6CC5795-6D3F-4A90-AC2A-B104063C3A06}"/>
              </a:ext>
            </a:extLst>
          </p:cNvPr>
          <p:cNvPicPr>
            <a:picLocks noChangeAspect="1"/>
          </p:cNvPicPr>
          <p:nvPr/>
        </p:nvPicPr>
        <p:blipFill>
          <a:blip r:embed="rId3"/>
          <a:stretch>
            <a:fillRect/>
          </a:stretch>
        </p:blipFill>
        <p:spPr>
          <a:xfrm>
            <a:off x="4749800" y="2352239"/>
            <a:ext cx="4200508" cy="3566469"/>
          </a:xfrm>
          <a:prstGeom prst="rect">
            <a:avLst/>
          </a:prstGeom>
        </p:spPr>
      </p:pic>
    </p:spTree>
    <p:extLst>
      <p:ext uri="{BB962C8B-B14F-4D97-AF65-F5344CB8AC3E}">
        <p14:creationId xmlns:p14="http://schemas.microsoft.com/office/powerpoint/2010/main" val="3298360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- 2020-21</a:t>
            </a:r>
          </a:p>
        </p:txBody>
      </p:sp>
      <p:pic>
        <p:nvPicPr>
          <p:cNvPr id="10" name="Image 9">
            <a:extLst>
              <a:ext uri="{FF2B5EF4-FFF2-40B4-BE49-F238E27FC236}">
                <a16:creationId xmlns:a16="http://schemas.microsoft.com/office/drawing/2014/main" id="{10A85117-F261-4F99-BC09-C5F2252DA331}"/>
              </a:ext>
            </a:extLst>
          </p:cNvPr>
          <p:cNvPicPr>
            <a:picLocks noChangeAspect="1"/>
          </p:cNvPicPr>
          <p:nvPr/>
        </p:nvPicPr>
        <p:blipFill>
          <a:blip r:embed="rId2"/>
          <a:stretch>
            <a:fillRect/>
          </a:stretch>
        </p:blipFill>
        <p:spPr>
          <a:xfrm>
            <a:off x="236220" y="2346142"/>
            <a:ext cx="4206605" cy="3572566"/>
          </a:xfrm>
          <a:prstGeom prst="rect">
            <a:avLst/>
          </a:prstGeom>
        </p:spPr>
      </p:pic>
      <p:pic>
        <p:nvPicPr>
          <p:cNvPr id="12" name="Image 11">
            <a:extLst>
              <a:ext uri="{FF2B5EF4-FFF2-40B4-BE49-F238E27FC236}">
                <a16:creationId xmlns:a16="http://schemas.microsoft.com/office/drawing/2014/main" id="{5D617C11-AF03-4D2A-B41D-119293FE338B}"/>
              </a:ext>
            </a:extLst>
          </p:cNvPr>
          <p:cNvPicPr>
            <a:picLocks noChangeAspect="1"/>
          </p:cNvPicPr>
          <p:nvPr/>
        </p:nvPicPr>
        <p:blipFill>
          <a:blip r:embed="rId3"/>
          <a:stretch>
            <a:fillRect/>
          </a:stretch>
        </p:blipFill>
        <p:spPr>
          <a:xfrm>
            <a:off x="4754008" y="2346142"/>
            <a:ext cx="4200508" cy="3566469"/>
          </a:xfrm>
          <a:prstGeom prst="rect">
            <a:avLst/>
          </a:prstGeom>
        </p:spPr>
      </p:pic>
    </p:spTree>
    <p:extLst>
      <p:ext uri="{BB962C8B-B14F-4D97-AF65-F5344CB8AC3E}">
        <p14:creationId xmlns:p14="http://schemas.microsoft.com/office/powerpoint/2010/main" val="3852772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- 2021-22</a:t>
            </a:r>
          </a:p>
        </p:txBody>
      </p:sp>
      <p:pic>
        <p:nvPicPr>
          <p:cNvPr id="10" name="Image 9">
            <a:extLst>
              <a:ext uri="{FF2B5EF4-FFF2-40B4-BE49-F238E27FC236}">
                <a16:creationId xmlns:a16="http://schemas.microsoft.com/office/drawing/2014/main" id="{C17AB7CE-60C1-4207-AAEB-906DA936C70D}"/>
              </a:ext>
            </a:extLst>
          </p:cNvPr>
          <p:cNvPicPr>
            <a:picLocks noChangeAspect="1"/>
          </p:cNvPicPr>
          <p:nvPr/>
        </p:nvPicPr>
        <p:blipFill>
          <a:blip r:embed="rId2"/>
          <a:stretch>
            <a:fillRect/>
          </a:stretch>
        </p:blipFill>
        <p:spPr>
          <a:xfrm>
            <a:off x="236220" y="2349500"/>
            <a:ext cx="4206605" cy="3584759"/>
          </a:xfrm>
          <a:prstGeom prst="rect">
            <a:avLst/>
          </a:prstGeom>
        </p:spPr>
      </p:pic>
      <p:pic>
        <p:nvPicPr>
          <p:cNvPr id="12" name="Image 11">
            <a:extLst>
              <a:ext uri="{FF2B5EF4-FFF2-40B4-BE49-F238E27FC236}">
                <a16:creationId xmlns:a16="http://schemas.microsoft.com/office/drawing/2014/main" id="{08B490E5-0E19-4A33-8C4D-14E0D4261B44}"/>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3229213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C92CE318-D6C2-4DFD-8456-A602430984AE}"/>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446751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7" name="Image 6">
            <a:extLst>
              <a:ext uri="{FF2B5EF4-FFF2-40B4-BE49-F238E27FC236}">
                <a16:creationId xmlns:a16="http://schemas.microsoft.com/office/drawing/2014/main" id="{554F5EEA-BAD3-49F1-A052-98F0511CD676}"/>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1029798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- 2018-19</a:t>
            </a:r>
          </a:p>
        </p:txBody>
      </p:sp>
      <p:pic>
        <p:nvPicPr>
          <p:cNvPr id="10" name="Image 9">
            <a:extLst>
              <a:ext uri="{FF2B5EF4-FFF2-40B4-BE49-F238E27FC236}">
                <a16:creationId xmlns:a16="http://schemas.microsoft.com/office/drawing/2014/main" id="{0EDE16F3-5915-48F1-94DB-0C0A3CC12100}"/>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12" name="Image 11">
            <a:extLst>
              <a:ext uri="{FF2B5EF4-FFF2-40B4-BE49-F238E27FC236}">
                <a16:creationId xmlns:a16="http://schemas.microsoft.com/office/drawing/2014/main" id="{A2662A53-68FE-431D-AFAF-2AB10524ECD1}"/>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656809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- 2019-20</a:t>
            </a:r>
          </a:p>
        </p:txBody>
      </p:sp>
      <p:pic>
        <p:nvPicPr>
          <p:cNvPr id="10" name="Image 9">
            <a:extLst>
              <a:ext uri="{FF2B5EF4-FFF2-40B4-BE49-F238E27FC236}">
                <a16:creationId xmlns:a16="http://schemas.microsoft.com/office/drawing/2014/main" id="{D6CF822A-F312-4354-A0E7-B86097F1D718}"/>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12" name="Image 11">
            <a:extLst>
              <a:ext uri="{FF2B5EF4-FFF2-40B4-BE49-F238E27FC236}">
                <a16:creationId xmlns:a16="http://schemas.microsoft.com/office/drawing/2014/main" id="{C890D949-DB3D-4DCF-89E6-34C65A88F61D}"/>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2018992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- 2020-21</a:t>
            </a:r>
          </a:p>
        </p:txBody>
      </p:sp>
      <p:pic>
        <p:nvPicPr>
          <p:cNvPr id="10" name="Image 9">
            <a:extLst>
              <a:ext uri="{FF2B5EF4-FFF2-40B4-BE49-F238E27FC236}">
                <a16:creationId xmlns:a16="http://schemas.microsoft.com/office/drawing/2014/main" id="{7CF75357-1C06-45D4-B10D-636B4F4C94D9}"/>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12" name="Image 11">
            <a:extLst>
              <a:ext uri="{FF2B5EF4-FFF2-40B4-BE49-F238E27FC236}">
                <a16:creationId xmlns:a16="http://schemas.microsoft.com/office/drawing/2014/main" id="{6F46B224-9943-4A70-BE7D-EFB419B1C4BC}"/>
              </a:ext>
            </a:extLst>
          </p:cNvPr>
          <p:cNvPicPr>
            <a:picLocks noChangeAspect="1"/>
          </p:cNvPicPr>
          <p:nvPr/>
        </p:nvPicPr>
        <p:blipFill>
          <a:blip r:embed="rId3"/>
          <a:stretch>
            <a:fillRect/>
          </a:stretch>
        </p:blipFill>
        <p:spPr>
          <a:xfrm>
            <a:off x="4749800" y="2349501"/>
            <a:ext cx="4206605" cy="3569208"/>
          </a:xfrm>
          <a:prstGeom prst="rect">
            <a:avLst/>
          </a:prstGeom>
        </p:spPr>
      </p:pic>
    </p:spTree>
    <p:extLst>
      <p:ext uri="{BB962C8B-B14F-4D97-AF65-F5344CB8AC3E}">
        <p14:creationId xmlns:p14="http://schemas.microsoft.com/office/powerpoint/2010/main" val="3323344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- 2021-22</a:t>
            </a:r>
          </a:p>
        </p:txBody>
      </p:sp>
      <p:pic>
        <p:nvPicPr>
          <p:cNvPr id="10" name="Image 9">
            <a:extLst>
              <a:ext uri="{FF2B5EF4-FFF2-40B4-BE49-F238E27FC236}">
                <a16:creationId xmlns:a16="http://schemas.microsoft.com/office/drawing/2014/main" id="{3FFCD8AB-28A0-469D-90C7-13EF8AFDF7A4}"/>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12" name="Image 11">
            <a:extLst>
              <a:ext uri="{FF2B5EF4-FFF2-40B4-BE49-F238E27FC236}">
                <a16:creationId xmlns:a16="http://schemas.microsoft.com/office/drawing/2014/main" id="{64179A63-E7FB-4158-9744-086AC5E0DC93}"/>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1538024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E299DDA5-067A-4715-84FE-6AD51C3CDB7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15F27DE1-52B3-48BE-A2C2-3041B3C7AC42}"/>
              </a:ext>
            </a:extLst>
          </p:cNvPr>
          <p:cNvPicPr>
            <a:picLocks noChangeAspect="1"/>
          </p:cNvPicPr>
          <p:nvPr/>
        </p:nvPicPr>
        <p:blipFill>
          <a:blip r:embed="rId2"/>
          <a:stretch>
            <a:fillRect/>
          </a:stretch>
        </p:blipFill>
        <p:spPr>
          <a:xfrm>
            <a:off x="127000" y="1524000"/>
            <a:ext cx="8890000" cy="2257482"/>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C24A6D78-0D0C-4FF7-9D43-1968625C44B2}"/>
              </a:ext>
            </a:extLst>
          </p:cNvPr>
          <p:cNvPicPr>
            <a:picLocks noChangeAspect="1"/>
          </p:cNvPicPr>
          <p:nvPr/>
        </p:nvPicPr>
        <p:blipFill>
          <a:blip r:embed="rId2"/>
          <a:stretch>
            <a:fillRect/>
          </a:stretch>
        </p:blipFill>
        <p:spPr>
          <a:xfrm>
            <a:off x="127000" y="1524000"/>
            <a:ext cx="8890000" cy="2291140"/>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FD2C9B90-F413-4C49-BB30-D8AEE0A973FC}"/>
              </a:ext>
            </a:extLst>
          </p:cNvPr>
          <p:cNvPicPr>
            <a:picLocks noChangeAspect="1"/>
          </p:cNvPicPr>
          <p:nvPr/>
        </p:nvPicPr>
        <p:blipFill>
          <a:blip r:embed="rId2"/>
          <a:stretch>
            <a:fillRect/>
          </a:stretch>
        </p:blipFill>
        <p:spPr>
          <a:xfrm>
            <a:off x="-17295" y="1021153"/>
            <a:ext cx="4886013" cy="2045135"/>
          </a:xfrm>
          <a:prstGeom prst="rect">
            <a:avLst/>
          </a:prstGeom>
        </p:spPr>
      </p:pic>
      <p:pic>
        <p:nvPicPr>
          <p:cNvPr id="7" name="Image 6">
            <a:extLst>
              <a:ext uri="{FF2B5EF4-FFF2-40B4-BE49-F238E27FC236}">
                <a16:creationId xmlns:a16="http://schemas.microsoft.com/office/drawing/2014/main" id="{9B3B7611-04AB-4837-B61D-C26D25E8AD72}"/>
              </a:ext>
            </a:extLst>
          </p:cNvPr>
          <p:cNvPicPr>
            <a:picLocks noChangeAspect="1"/>
          </p:cNvPicPr>
          <p:nvPr/>
        </p:nvPicPr>
        <p:blipFill>
          <a:blip r:embed="rId3"/>
          <a:stretch>
            <a:fillRect/>
          </a:stretch>
        </p:blipFill>
        <p:spPr>
          <a:xfrm>
            <a:off x="2879160" y="3060600"/>
            <a:ext cx="5793335" cy="3788570"/>
          </a:xfrm>
          <a:prstGeom prst="rect">
            <a:avLst/>
          </a:prstGeom>
        </p:spPr>
      </p:pic>
    </p:spTree>
    <p:extLst>
      <p:ext uri="{BB962C8B-B14F-4D97-AF65-F5344CB8AC3E}">
        <p14:creationId xmlns:p14="http://schemas.microsoft.com/office/powerpoint/2010/main" val="2786273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0317A314-6824-4934-BE8B-ECDFD7DB8FBF}"/>
              </a:ext>
            </a:extLst>
          </p:cNvPr>
          <p:cNvPicPr>
            <a:picLocks noChangeAspect="1"/>
          </p:cNvPicPr>
          <p:nvPr/>
        </p:nvPicPr>
        <p:blipFill>
          <a:blip r:embed="rId2"/>
          <a:stretch>
            <a:fillRect/>
          </a:stretch>
        </p:blipFill>
        <p:spPr>
          <a:xfrm>
            <a:off x="2432304" y="2663919"/>
            <a:ext cx="6240192" cy="4080793"/>
          </a:xfrm>
          <a:prstGeom prst="rect">
            <a:avLst/>
          </a:prstGeom>
        </p:spPr>
      </p:pic>
      <p:pic>
        <p:nvPicPr>
          <p:cNvPr id="3" name="Image 2">
            <a:extLst>
              <a:ext uri="{FF2B5EF4-FFF2-40B4-BE49-F238E27FC236}">
                <a16:creationId xmlns:a16="http://schemas.microsoft.com/office/drawing/2014/main" id="{00F0FF8A-AF3B-45D4-B2B8-26FFD36A2937}"/>
              </a:ext>
            </a:extLst>
          </p:cNvPr>
          <p:cNvPicPr>
            <a:picLocks noChangeAspect="1"/>
          </p:cNvPicPr>
          <p:nvPr/>
        </p:nvPicPr>
        <p:blipFill>
          <a:blip r:embed="rId3"/>
          <a:stretch>
            <a:fillRect/>
          </a:stretch>
        </p:blipFill>
        <p:spPr>
          <a:xfrm>
            <a:off x="-17295" y="1025696"/>
            <a:ext cx="4868053" cy="2037617"/>
          </a:xfrm>
          <a:prstGeom prst="rect">
            <a:avLst/>
          </a:prstGeom>
        </p:spPr>
      </p:pic>
    </p:spTree>
    <p:extLst>
      <p:ext uri="{BB962C8B-B14F-4D97-AF65-F5344CB8AC3E}">
        <p14:creationId xmlns:p14="http://schemas.microsoft.com/office/powerpoint/2010/main" val="1604930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0C8CC0CC-8291-495B-8E0C-63F30634CE80}"/>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41944220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5709</TotalTime>
  <Words>659</Words>
  <Application>Microsoft Office PowerPoint</Application>
  <PresentationFormat>Affichage à l'écran (4:3)</PresentationFormat>
  <Paragraphs>73</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EURGBP</vt:lpstr>
      <vt:lpstr>Sensitivity EURCHF</vt:lpstr>
      <vt:lpstr> </vt:lpstr>
      <vt:lpstr>EURCHF - Historical &amp; Planned</vt:lpstr>
      <vt:lpstr>EURCHF - Synthesis</vt:lpstr>
      <vt:lpstr>EURCHF - 2018-19</vt:lpstr>
      <vt:lpstr>EURCHF - 2019-20</vt:lpstr>
      <vt:lpstr>EURCHF - 2020-21</vt:lpstr>
      <vt:lpstr>EURCHF - 2021-22</vt:lpstr>
      <vt:lpstr>EURGBP - Historical &amp; Planned</vt:lpstr>
      <vt:lpstr>EURGBP - Synthesis</vt:lpstr>
      <vt:lpstr>EURGBP - 2018-19</vt:lpstr>
      <vt:lpstr>EURGBP - 2019-20</vt:lpstr>
      <vt:lpstr>EURGBP - 2020-21</vt:lpstr>
      <vt:lpstr>EURGBP - 2021-22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710</cp:revision>
  <cp:lastPrinted>2012-02-01T10:00:25Z</cp:lastPrinted>
  <dcterms:created xsi:type="dcterms:W3CDTF">2010-04-23T15:09:35Z</dcterms:created>
  <dcterms:modified xsi:type="dcterms:W3CDTF">2020-09-01T12:16:18Z</dcterms:modified>
</cp:coreProperties>
</file>