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11" r:id="rId8"/>
    <p:sldId id="512" r:id="rId9"/>
    <p:sldId id="470" r:id="rId10"/>
    <p:sldId id="457" r:id="rId11"/>
    <p:sldId id="497" r:id="rId12"/>
    <p:sldId id="500" r:id="rId13"/>
    <p:sldId id="501" r:id="rId14"/>
    <p:sldId id="502" r:id="rId15"/>
    <p:sldId id="503" r:id="rId16"/>
    <p:sldId id="456" r:id="rId17"/>
    <p:sldId id="504" r:id="rId18"/>
    <p:sldId id="507" r:id="rId19"/>
    <p:sldId id="508" r:id="rId20"/>
    <p:sldId id="509"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05/10/2020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5E199ECA-7F24-4BBF-A93B-6F0BFAA61B05}"/>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72009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- 2018-19</a:t>
            </a:r>
          </a:p>
        </p:txBody>
      </p:sp>
      <p:pic>
        <p:nvPicPr>
          <p:cNvPr id="8" name="Image 7">
            <a:extLst>
              <a:ext uri="{FF2B5EF4-FFF2-40B4-BE49-F238E27FC236}">
                <a16:creationId xmlns:a16="http://schemas.microsoft.com/office/drawing/2014/main" id="{8A9D6181-2779-402A-8315-74EB089DEE42}"/>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10" name="Image 9">
            <a:extLst>
              <a:ext uri="{FF2B5EF4-FFF2-40B4-BE49-F238E27FC236}">
                <a16:creationId xmlns:a16="http://schemas.microsoft.com/office/drawing/2014/main" id="{3345AB10-CE66-4687-B389-11A9F10E2922}"/>
              </a:ext>
            </a:extLst>
          </p:cNvPr>
          <p:cNvPicPr>
            <a:picLocks noChangeAspect="1"/>
          </p:cNvPicPr>
          <p:nvPr/>
        </p:nvPicPr>
        <p:blipFill>
          <a:blip r:embed="rId3"/>
          <a:stretch>
            <a:fillRect/>
          </a:stretch>
        </p:blipFill>
        <p:spPr>
          <a:xfrm>
            <a:off x="4754008" y="2346142"/>
            <a:ext cx="4200508" cy="3569208"/>
          </a:xfrm>
          <a:prstGeom prst="rect">
            <a:avLst/>
          </a:prstGeom>
        </p:spPr>
      </p:pic>
    </p:spTree>
    <p:extLst>
      <p:ext uri="{BB962C8B-B14F-4D97-AF65-F5344CB8AC3E}">
        <p14:creationId xmlns:p14="http://schemas.microsoft.com/office/powerpoint/2010/main" val="45123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8" name="Image 7">
            <a:extLst>
              <a:ext uri="{FF2B5EF4-FFF2-40B4-BE49-F238E27FC236}">
                <a16:creationId xmlns:a16="http://schemas.microsoft.com/office/drawing/2014/main" id="{27436F94-D838-4699-A009-DD58D0AD30E5}"/>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BF92DB44-7784-48EE-838D-DC9E6E47067D}"/>
              </a:ext>
            </a:extLst>
          </p:cNvPr>
          <p:cNvPicPr>
            <a:picLocks noChangeAspect="1"/>
          </p:cNvPicPr>
          <p:nvPr/>
        </p:nvPicPr>
        <p:blipFill>
          <a:blip r:embed="rId3"/>
          <a:stretch>
            <a:fillRect/>
          </a:stretch>
        </p:blipFill>
        <p:spPr>
          <a:xfrm>
            <a:off x="4749799" y="2349500"/>
            <a:ext cx="4206605" cy="3569208"/>
          </a:xfrm>
          <a:prstGeom prst="rect">
            <a:avLst/>
          </a:prstGeom>
        </p:spPr>
      </p:pic>
    </p:spTree>
    <p:extLst>
      <p:ext uri="{BB962C8B-B14F-4D97-AF65-F5344CB8AC3E}">
        <p14:creationId xmlns:p14="http://schemas.microsoft.com/office/powerpoint/2010/main" val="331104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8" name="Image 7">
            <a:extLst>
              <a:ext uri="{FF2B5EF4-FFF2-40B4-BE49-F238E27FC236}">
                <a16:creationId xmlns:a16="http://schemas.microsoft.com/office/drawing/2014/main" id="{18C21825-94F7-44FB-BFCE-CC66C65591CD}"/>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0" name="Image 9">
            <a:extLst>
              <a:ext uri="{FF2B5EF4-FFF2-40B4-BE49-F238E27FC236}">
                <a16:creationId xmlns:a16="http://schemas.microsoft.com/office/drawing/2014/main" id="{599EDA19-318A-440A-A218-F8BCB62B0D5F}"/>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24962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8" name="Image 7">
            <a:extLst>
              <a:ext uri="{FF2B5EF4-FFF2-40B4-BE49-F238E27FC236}">
                <a16:creationId xmlns:a16="http://schemas.microsoft.com/office/drawing/2014/main" id="{163B3403-1793-47C3-AC29-A2726AC425F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0A918297-8A09-4A74-B6F8-437898F41C78}"/>
              </a:ext>
            </a:extLst>
          </p:cNvPr>
          <p:cNvPicPr>
            <a:picLocks noChangeAspect="1"/>
          </p:cNvPicPr>
          <p:nvPr/>
        </p:nvPicPr>
        <p:blipFill>
          <a:blip r:embed="rId3"/>
          <a:stretch>
            <a:fillRect/>
          </a:stretch>
        </p:blipFill>
        <p:spPr>
          <a:xfrm>
            <a:off x="4754008" y="2349500"/>
            <a:ext cx="4200508" cy="3535986"/>
          </a:xfrm>
          <a:prstGeom prst="rect">
            <a:avLst/>
          </a:prstGeom>
        </p:spPr>
      </p:pic>
    </p:spTree>
    <p:extLst>
      <p:ext uri="{BB962C8B-B14F-4D97-AF65-F5344CB8AC3E}">
        <p14:creationId xmlns:p14="http://schemas.microsoft.com/office/powerpoint/2010/main" val="116882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EC9EA28E-94BC-477E-BC77-68D8AC14523A}"/>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72011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A07F4486-1818-4BE7-ADEA-703E407452B8}"/>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93848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- 2018-19</a:t>
            </a:r>
          </a:p>
        </p:txBody>
      </p:sp>
      <p:pic>
        <p:nvPicPr>
          <p:cNvPr id="12" name="Image 11">
            <a:extLst>
              <a:ext uri="{FF2B5EF4-FFF2-40B4-BE49-F238E27FC236}">
                <a16:creationId xmlns:a16="http://schemas.microsoft.com/office/drawing/2014/main" id="{78494A54-A8AF-4D66-B28C-B8A18CF9CF6C}"/>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4" name="Image 13">
            <a:extLst>
              <a:ext uri="{FF2B5EF4-FFF2-40B4-BE49-F238E27FC236}">
                <a16:creationId xmlns:a16="http://schemas.microsoft.com/office/drawing/2014/main" id="{5993F5A2-0124-4EEF-A740-DA2138DCF7E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93069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8" name="Image 7">
            <a:extLst>
              <a:ext uri="{FF2B5EF4-FFF2-40B4-BE49-F238E27FC236}">
                <a16:creationId xmlns:a16="http://schemas.microsoft.com/office/drawing/2014/main" id="{E3126A06-E94A-4AFC-B66A-3B34E80D1841}"/>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10" name="Image 9">
            <a:extLst>
              <a:ext uri="{FF2B5EF4-FFF2-40B4-BE49-F238E27FC236}">
                <a16:creationId xmlns:a16="http://schemas.microsoft.com/office/drawing/2014/main" id="{B19BA4CF-61A4-4A1E-AFE3-2559236BC5A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4223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8" name="Image 7">
            <a:extLst>
              <a:ext uri="{FF2B5EF4-FFF2-40B4-BE49-F238E27FC236}">
                <a16:creationId xmlns:a16="http://schemas.microsoft.com/office/drawing/2014/main" id="{897968C5-2728-4144-BF91-4208019792CB}"/>
              </a:ext>
            </a:extLst>
          </p:cNvPr>
          <p:cNvPicPr>
            <a:picLocks noChangeAspect="1"/>
          </p:cNvPicPr>
          <p:nvPr/>
        </p:nvPicPr>
        <p:blipFill>
          <a:blip r:embed="rId2"/>
          <a:stretch>
            <a:fillRect/>
          </a:stretch>
        </p:blipFill>
        <p:spPr>
          <a:xfrm>
            <a:off x="234121" y="2349500"/>
            <a:ext cx="4200508" cy="3569208"/>
          </a:xfrm>
          <a:prstGeom prst="rect">
            <a:avLst/>
          </a:prstGeom>
        </p:spPr>
      </p:pic>
      <p:pic>
        <p:nvPicPr>
          <p:cNvPr id="10" name="Image 9">
            <a:extLst>
              <a:ext uri="{FF2B5EF4-FFF2-40B4-BE49-F238E27FC236}">
                <a16:creationId xmlns:a16="http://schemas.microsoft.com/office/drawing/2014/main" id="{796DB327-4162-40C8-8FCC-4D2827D6151D}"/>
              </a:ext>
            </a:extLst>
          </p:cNvPr>
          <p:cNvPicPr>
            <a:picLocks noChangeAspect="1"/>
          </p:cNvPicPr>
          <p:nvPr/>
        </p:nvPicPr>
        <p:blipFill>
          <a:blip r:embed="rId3"/>
          <a:stretch>
            <a:fillRect/>
          </a:stretch>
        </p:blipFill>
        <p:spPr>
          <a:xfrm>
            <a:off x="4756107" y="2349500"/>
            <a:ext cx="4198409" cy="3572566"/>
          </a:xfrm>
          <a:prstGeom prst="rect">
            <a:avLst/>
          </a:prstGeom>
        </p:spPr>
      </p:pic>
    </p:spTree>
    <p:extLst>
      <p:ext uri="{BB962C8B-B14F-4D97-AF65-F5344CB8AC3E}">
        <p14:creationId xmlns:p14="http://schemas.microsoft.com/office/powerpoint/2010/main" val="54547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8" name="Image 7">
            <a:extLst>
              <a:ext uri="{FF2B5EF4-FFF2-40B4-BE49-F238E27FC236}">
                <a16:creationId xmlns:a16="http://schemas.microsoft.com/office/drawing/2014/main" id="{EF19ABAF-EFD4-4E1A-A8E3-D09983458CFB}"/>
              </a:ext>
            </a:extLst>
          </p:cNvPr>
          <p:cNvPicPr>
            <a:picLocks noChangeAspect="1"/>
          </p:cNvPicPr>
          <p:nvPr/>
        </p:nvPicPr>
        <p:blipFill>
          <a:blip r:embed="rId2"/>
          <a:stretch>
            <a:fillRect/>
          </a:stretch>
        </p:blipFill>
        <p:spPr>
          <a:xfrm>
            <a:off x="240428" y="2349501"/>
            <a:ext cx="4200508" cy="3569208"/>
          </a:xfrm>
          <a:prstGeom prst="rect">
            <a:avLst/>
          </a:prstGeom>
        </p:spPr>
      </p:pic>
      <p:pic>
        <p:nvPicPr>
          <p:cNvPr id="10" name="Image 9">
            <a:extLst>
              <a:ext uri="{FF2B5EF4-FFF2-40B4-BE49-F238E27FC236}">
                <a16:creationId xmlns:a16="http://schemas.microsoft.com/office/drawing/2014/main" id="{07909387-E160-464B-B0F2-7BEA166B0F7A}"/>
              </a:ext>
            </a:extLst>
          </p:cNvPr>
          <p:cNvPicPr>
            <a:picLocks noChangeAspect="1"/>
          </p:cNvPicPr>
          <p:nvPr/>
        </p:nvPicPr>
        <p:blipFill>
          <a:blip r:embed="rId3"/>
          <a:stretch>
            <a:fillRect/>
          </a:stretch>
        </p:blipFill>
        <p:spPr>
          <a:xfrm>
            <a:off x="4750047" y="2349501"/>
            <a:ext cx="4206605" cy="3569208"/>
          </a:xfrm>
          <a:prstGeom prst="rect">
            <a:avLst/>
          </a:prstGeom>
        </p:spPr>
      </p:pic>
    </p:spTree>
    <p:extLst>
      <p:ext uri="{BB962C8B-B14F-4D97-AF65-F5344CB8AC3E}">
        <p14:creationId xmlns:p14="http://schemas.microsoft.com/office/powerpoint/2010/main" val="301026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E0BD043-1189-4520-AA5E-25EC5BF92053}"/>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FE00B85-A530-4E1D-AC6D-1A3DBF51A9C3}"/>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804AC7E-0648-4249-A93E-03C1F29CE491}"/>
              </a:ext>
            </a:extLst>
          </p:cNvPr>
          <p:cNvPicPr>
            <a:picLocks noChangeAspect="1"/>
          </p:cNvPicPr>
          <p:nvPr/>
        </p:nvPicPr>
        <p:blipFill>
          <a:blip r:embed="rId2"/>
          <a:stretch>
            <a:fillRect/>
          </a:stretch>
        </p:blipFill>
        <p:spPr>
          <a:xfrm>
            <a:off x="100584" y="1052204"/>
            <a:ext cx="4948238" cy="1995795"/>
          </a:xfrm>
          <a:prstGeom prst="rect">
            <a:avLst/>
          </a:prstGeom>
        </p:spPr>
      </p:pic>
      <p:pic>
        <p:nvPicPr>
          <p:cNvPr id="7" name="Image 6">
            <a:extLst>
              <a:ext uri="{FF2B5EF4-FFF2-40B4-BE49-F238E27FC236}">
                <a16:creationId xmlns:a16="http://schemas.microsoft.com/office/drawing/2014/main" id="{A3143FF8-21BC-4268-94A0-15F4D3A4AFC7}"/>
              </a:ext>
            </a:extLst>
          </p:cNvPr>
          <p:cNvPicPr>
            <a:picLocks noChangeAspect="1"/>
          </p:cNvPicPr>
          <p:nvPr/>
        </p:nvPicPr>
        <p:blipFill>
          <a:blip r:embed="rId3"/>
          <a:stretch>
            <a:fillRect/>
          </a:stretch>
        </p:blipFill>
        <p:spPr>
          <a:xfrm>
            <a:off x="2825496" y="3034301"/>
            <a:ext cx="5846999" cy="3823663"/>
          </a:xfrm>
          <a:prstGeom prst="rect">
            <a:avLst/>
          </a:prstGeom>
        </p:spPr>
      </p:pic>
    </p:spTree>
    <p:extLst>
      <p:ext uri="{BB962C8B-B14F-4D97-AF65-F5344CB8AC3E}">
        <p14:creationId xmlns:p14="http://schemas.microsoft.com/office/powerpoint/2010/main" val="313858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3A8FE28-194C-4035-B42A-8E3358E352AE}"/>
              </a:ext>
            </a:extLst>
          </p:cNvPr>
          <p:cNvPicPr>
            <a:picLocks noChangeAspect="1"/>
          </p:cNvPicPr>
          <p:nvPr/>
        </p:nvPicPr>
        <p:blipFill>
          <a:blip r:embed="rId2"/>
          <a:stretch>
            <a:fillRect/>
          </a:stretch>
        </p:blipFill>
        <p:spPr>
          <a:xfrm>
            <a:off x="256032" y="1117271"/>
            <a:ext cx="5719543" cy="2394025"/>
          </a:xfrm>
          <a:prstGeom prst="rect">
            <a:avLst/>
          </a:prstGeom>
        </p:spPr>
      </p:pic>
      <p:pic>
        <p:nvPicPr>
          <p:cNvPr id="3" name="Image 2">
            <a:extLst>
              <a:ext uri="{FF2B5EF4-FFF2-40B4-BE49-F238E27FC236}">
                <a16:creationId xmlns:a16="http://schemas.microsoft.com/office/drawing/2014/main" id="{2E9FCCA3-6ACB-4328-98FC-8E2F6A967A6F}"/>
              </a:ext>
            </a:extLst>
          </p:cNvPr>
          <p:cNvPicPr>
            <a:picLocks noChangeAspect="1"/>
          </p:cNvPicPr>
          <p:nvPr/>
        </p:nvPicPr>
        <p:blipFill>
          <a:blip r:embed="rId3"/>
          <a:stretch>
            <a:fillRect/>
          </a:stretch>
        </p:blipFill>
        <p:spPr>
          <a:xfrm>
            <a:off x="2825497" y="3048000"/>
            <a:ext cx="5846998" cy="3809963"/>
          </a:xfrm>
          <a:prstGeom prst="rect">
            <a:avLst/>
          </a:prstGeom>
        </p:spPr>
      </p:pic>
    </p:spTree>
    <p:extLst>
      <p:ext uri="{BB962C8B-B14F-4D97-AF65-F5344CB8AC3E}">
        <p14:creationId xmlns:p14="http://schemas.microsoft.com/office/powerpoint/2010/main" val="236778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70C0159-CA1A-41C4-BF40-999E4F5998B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69037328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5719</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- 2018-19</vt:lpstr>
      <vt:lpstr>EURCHF - 2019-20</vt:lpstr>
      <vt:lpstr>EURCHF - 2020-21</vt:lpstr>
      <vt:lpstr>EURCHF - 2021-22</vt:lpstr>
      <vt:lpstr>EURGBP - Historical &amp; Planned</vt:lpstr>
      <vt:lpstr>EURGBP - Synthesis</vt:lpstr>
      <vt:lpstr>EURGBP - 2018-19</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714</cp:revision>
  <cp:lastPrinted>2012-02-01T10:00:25Z</cp:lastPrinted>
  <dcterms:created xsi:type="dcterms:W3CDTF">2010-04-23T15:09:35Z</dcterms:created>
  <dcterms:modified xsi:type="dcterms:W3CDTF">2020-10-05T12:05:59Z</dcterms:modified>
</cp:coreProperties>
</file>