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66" r:id="rId4"/>
    <p:sldId id="476" r:id="rId5"/>
    <p:sldId id="493" r:id="rId6"/>
    <p:sldId id="494" r:id="rId7"/>
    <p:sldId id="511" r:id="rId8"/>
    <p:sldId id="512" r:id="rId9"/>
    <p:sldId id="470" r:id="rId10"/>
    <p:sldId id="457" r:id="rId11"/>
    <p:sldId id="497" r:id="rId12"/>
    <p:sldId id="501" r:id="rId13"/>
    <p:sldId id="502" r:id="rId14"/>
    <p:sldId id="503" r:id="rId15"/>
    <p:sldId id="456" r:id="rId16"/>
    <p:sldId id="504" r:id="rId17"/>
    <p:sldId id="508" r:id="rId18"/>
    <p:sldId id="509" r:id="rId19"/>
    <p:sldId id="510"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03/11/2020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796588" y="1830011"/>
            <a:ext cx="1244416" cy="1707668"/>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878470" y="101625"/>
            <a:ext cx="618659" cy="8489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30/10/2020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8" name="Image 7">
            <a:extLst>
              <a:ext uri="{FF2B5EF4-FFF2-40B4-BE49-F238E27FC236}">
                <a16:creationId xmlns:a16="http://schemas.microsoft.com/office/drawing/2014/main" id="{365C95F3-EB8C-4ECB-83BB-82C1E6ADFF5A}"/>
              </a:ext>
            </a:extLst>
          </p:cNvPr>
          <p:cNvPicPr>
            <a:picLocks noChangeAspect="1"/>
          </p:cNvPicPr>
          <p:nvPr/>
        </p:nvPicPr>
        <p:blipFill>
          <a:blip r:embed="rId2"/>
          <a:stretch>
            <a:fillRect/>
          </a:stretch>
        </p:blipFill>
        <p:spPr>
          <a:xfrm>
            <a:off x="880552" y="1198268"/>
            <a:ext cx="7382896" cy="5029636"/>
          </a:xfrm>
          <a:prstGeom prst="rect">
            <a:avLst/>
          </a:prstGeom>
        </p:spPr>
      </p:pic>
    </p:spTree>
    <p:extLst>
      <p:ext uri="{BB962C8B-B14F-4D97-AF65-F5344CB8AC3E}">
        <p14:creationId xmlns:p14="http://schemas.microsoft.com/office/powerpoint/2010/main" val="382011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- 2019-20</a:t>
            </a:r>
          </a:p>
        </p:txBody>
      </p:sp>
      <p:pic>
        <p:nvPicPr>
          <p:cNvPr id="8" name="Image 7">
            <a:extLst>
              <a:ext uri="{FF2B5EF4-FFF2-40B4-BE49-F238E27FC236}">
                <a16:creationId xmlns:a16="http://schemas.microsoft.com/office/drawing/2014/main" id="{4C13DF57-0C08-497D-A35D-68D3240ACFD4}"/>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10" name="Image 9">
            <a:extLst>
              <a:ext uri="{FF2B5EF4-FFF2-40B4-BE49-F238E27FC236}">
                <a16:creationId xmlns:a16="http://schemas.microsoft.com/office/drawing/2014/main" id="{225CE21A-08B5-442A-B101-12730FF4B991}"/>
              </a:ext>
            </a:extLst>
          </p:cNvPr>
          <p:cNvPicPr>
            <a:picLocks noChangeAspect="1"/>
          </p:cNvPicPr>
          <p:nvPr/>
        </p:nvPicPr>
        <p:blipFill>
          <a:blip r:embed="rId3"/>
          <a:stretch>
            <a:fillRect/>
          </a:stretch>
        </p:blipFill>
        <p:spPr>
          <a:xfrm>
            <a:off x="4754008" y="2346143"/>
            <a:ext cx="4200508" cy="3570732"/>
          </a:xfrm>
          <a:prstGeom prst="rect">
            <a:avLst/>
          </a:prstGeom>
        </p:spPr>
      </p:pic>
    </p:spTree>
    <p:extLst>
      <p:ext uri="{BB962C8B-B14F-4D97-AF65-F5344CB8AC3E}">
        <p14:creationId xmlns:p14="http://schemas.microsoft.com/office/powerpoint/2010/main" val="3976180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- 2020-21</a:t>
            </a:r>
          </a:p>
        </p:txBody>
      </p:sp>
      <p:pic>
        <p:nvPicPr>
          <p:cNvPr id="8" name="Image 7">
            <a:extLst>
              <a:ext uri="{FF2B5EF4-FFF2-40B4-BE49-F238E27FC236}">
                <a16:creationId xmlns:a16="http://schemas.microsoft.com/office/drawing/2014/main" id="{7247525C-2702-4D42-85C8-E592C851F082}"/>
              </a:ext>
            </a:extLst>
          </p:cNvPr>
          <p:cNvPicPr>
            <a:picLocks noChangeAspect="1"/>
          </p:cNvPicPr>
          <p:nvPr/>
        </p:nvPicPr>
        <p:blipFill>
          <a:blip r:embed="rId2"/>
          <a:stretch>
            <a:fillRect/>
          </a:stretch>
        </p:blipFill>
        <p:spPr>
          <a:xfrm>
            <a:off x="240428" y="2349499"/>
            <a:ext cx="4200508" cy="3569207"/>
          </a:xfrm>
          <a:prstGeom prst="rect">
            <a:avLst/>
          </a:prstGeom>
        </p:spPr>
      </p:pic>
      <p:pic>
        <p:nvPicPr>
          <p:cNvPr id="10" name="Image 9">
            <a:extLst>
              <a:ext uri="{FF2B5EF4-FFF2-40B4-BE49-F238E27FC236}">
                <a16:creationId xmlns:a16="http://schemas.microsoft.com/office/drawing/2014/main" id="{89259DEA-2CA9-4C15-AA55-385658B5661F}"/>
              </a:ext>
            </a:extLst>
          </p:cNvPr>
          <p:cNvPicPr>
            <a:picLocks noChangeAspect="1"/>
          </p:cNvPicPr>
          <p:nvPr/>
        </p:nvPicPr>
        <p:blipFill>
          <a:blip r:embed="rId3"/>
          <a:stretch>
            <a:fillRect/>
          </a:stretch>
        </p:blipFill>
        <p:spPr>
          <a:xfrm>
            <a:off x="4754008" y="2349499"/>
            <a:ext cx="4200508" cy="3569206"/>
          </a:xfrm>
          <a:prstGeom prst="rect">
            <a:avLst/>
          </a:prstGeom>
        </p:spPr>
      </p:pic>
    </p:spTree>
    <p:extLst>
      <p:ext uri="{BB962C8B-B14F-4D97-AF65-F5344CB8AC3E}">
        <p14:creationId xmlns:p14="http://schemas.microsoft.com/office/powerpoint/2010/main" val="194448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- 2021-22</a:t>
            </a:r>
          </a:p>
        </p:txBody>
      </p:sp>
      <p:pic>
        <p:nvPicPr>
          <p:cNvPr id="8" name="Image 7">
            <a:extLst>
              <a:ext uri="{FF2B5EF4-FFF2-40B4-BE49-F238E27FC236}">
                <a16:creationId xmlns:a16="http://schemas.microsoft.com/office/drawing/2014/main" id="{DC150E09-8F16-45D4-B071-EA9D0412441B}"/>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10" name="Image 9">
            <a:extLst>
              <a:ext uri="{FF2B5EF4-FFF2-40B4-BE49-F238E27FC236}">
                <a16:creationId xmlns:a16="http://schemas.microsoft.com/office/drawing/2014/main" id="{DBA41B32-A722-4ECF-A2CB-7057EC443A73}"/>
              </a:ext>
            </a:extLst>
          </p:cNvPr>
          <p:cNvPicPr>
            <a:picLocks noChangeAspect="1"/>
          </p:cNvPicPr>
          <p:nvPr/>
        </p:nvPicPr>
        <p:blipFill>
          <a:blip r:embed="rId3"/>
          <a:stretch>
            <a:fillRect/>
          </a:stretch>
        </p:blipFill>
        <p:spPr>
          <a:xfrm>
            <a:off x="4749800" y="2349500"/>
            <a:ext cx="4200508" cy="3569208"/>
          </a:xfrm>
          <a:prstGeom prst="rect">
            <a:avLst/>
          </a:prstGeom>
        </p:spPr>
      </p:pic>
    </p:spTree>
    <p:extLst>
      <p:ext uri="{BB962C8B-B14F-4D97-AF65-F5344CB8AC3E}">
        <p14:creationId xmlns:p14="http://schemas.microsoft.com/office/powerpoint/2010/main" val="2124132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22A15EFB-41A3-405E-A12E-931E3668EBA8}"/>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126662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6" name="Image 5">
            <a:extLst>
              <a:ext uri="{FF2B5EF4-FFF2-40B4-BE49-F238E27FC236}">
                <a16:creationId xmlns:a16="http://schemas.microsoft.com/office/drawing/2014/main" id="{8306360E-D224-4DEA-807B-0E8CFF3E2870}"/>
              </a:ext>
            </a:extLst>
          </p:cNvPr>
          <p:cNvPicPr>
            <a:picLocks noChangeAspect="1"/>
          </p:cNvPicPr>
          <p:nvPr/>
        </p:nvPicPr>
        <p:blipFill>
          <a:blip r:embed="rId2"/>
          <a:stretch>
            <a:fillRect/>
          </a:stretch>
        </p:blipFill>
        <p:spPr>
          <a:xfrm>
            <a:off x="880552" y="1243367"/>
            <a:ext cx="7382896" cy="5029200"/>
          </a:xfrm>
          <a:prstGeom prst="rect">
            <a:avLst/>
          </a:prstGeom>
        </p:spPr>
      </p:pic>
    </p:spTree>
    <p:extLst>
      <p:ext uri="{BB962C8B-B14F-4D97-AF65-F5344CB8AC3E}">
        <p14:creationId xmlns:p14="http://schemas.microsoft.com/office/powerpoint/2010/main" val="405912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- 2019-20</a:t>
            </a:r>
          </a:p>
        </p:txBody>
      </p:sp>
      <p:pic>
        <p:nvPicPr>
          <p:cNvPr id="8" name="Image 7">
            <a:extLst>
              <a:ext uri="{FF2B5EF4-FFF2-40B4-BE49-F238E27FC236}">
                <a16:creationId xmlns:a16="http://schemas.microsoft.com/office/drawing/2014/main" id="{EC14EBEA-15BE-47E5-AA00-434E920985FE}"/>
              </a:ext>
            </a:extLst>
          </p:cNvPr>
          <p:cNvPicPr>
            <a:picLocks noChangeAspect="1"/>
          </p:cNvPicPr>
          <p:nvPr/>
        </p:nvPicPr>
        <p:blipFill>
          <a:blip r:embed="rId2"/>
          <a:stretch>
            <a:fillRect/>
          </a:stretch>
        </p:blipFill>
        <p:spPr>
          <a:xfrm>
            <a:off x="240428" y="2349500"/>
            <a:ext cx="4200508" cy="3566469"/>
          </a:xfrm>
          <a:prstGeom prst="rect">
            <a:avLst/>
          </a:prstGeom>
        </p:spPr>
      </p:pic>
      <p:pic>
        <p:nvPicPr>
          <p:cNvPr id="10" name="Image 9">
            <a:extLst>
              <a:ext uri="{FF2B5EF4-FFF2-40B4-BE49-F238E27FC236}">
                <a16:creationId xmlns:a16="http://schemas.microsoft.com/office/drawing/2014/main" id="{437A9BA1-5B60-4710-ABF4-9405E5883C07}"/>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4254929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- 2020-21</a:t>
            </a:r>
          </a:p>
        </p:txBody>
      </p:sp>
      <p:pic>
        <p:nvPicPr>
          <p:cNvPr id="8" name="Image 7">
            <a:extLst>
              <a:ext uri="{FF2B5EF4-FFF2-40B4-BE49-F238E27FC236}">
                <a16:creationId xmlns:a16="http://schemas.microsoft.com/office/drawing/2014/main" id="{78AD3D7F-0D34-437D-9498-D987A5AC2FC0}"/>
              </a:ext>
            </a:extLst>
          </p:cNvPr>
          <p:cNvPicPr>
            <a:picLocks noChangeAspect="1"/>
          </p:cNvPicPr>
          <p:nvPr/>
        </p:nvPicPr>
        <p:blipFill>
          <a:blip r:embed="rId2"/>
          <a:stretch>
            <a:fillRect/>
          </a:stretch>
        </p:blipFill>
        <p:spPr>
          <a:xfrm>
            <a:off x="236221" y="2347976"/>
            <a:ext cx="4204716" cy="3570732"/>
          </a:xfrm>
          <a:prstGeom prst="rect">
            <a:avLst/>
          </a:prstGeom>
        </p:spPr>
      </p:pic>
      <p:pic>
        <p:nvPicPr>
          <p:cNvPr id="10" name="Image 9">
            <a:extLst>
              <a:ext uri="{FF2B5EF4-FFF2-40B4-BE49-F238E27FC236}">
                <a16:creationId xmlns:a16="http://schemas.microsoft.com/office/drawing/2014/main" id="{CBB87077-2C6A-44E1-8CC8-4606A7FDD7C6}"/>
              </a:ext>
            </a:extLst>
          </p:cNvPr>
          <p:cNvPicPr>
            <a:picLocks noChangeAspect="1"/>
          </p:cNvPicPr>
          <p:nvPr/>
        </p:nvPicPr>
        <p:blipFill>
          <a:blip r:embed="rId3"/>
          <a:stretch>
            <a:fillRect/>
          </a:stretch>
        </p:blipFill>
        <p:spPr>
          <a:xfrm>
            <a:off x="4754008" y="2347976"/>
            <a:ext cx="4200508" cy="3570732"/>
          </a:xfrm>
          <a:prstGeom prst="rect">
            <a:avLst/>
          </a:prstGeom>
        </p:spPr>
      </p:pic>
    </p:spTree>
    <p:extLst>
      <p:ext uri="{BB962C8B-B14F-4D97-AF65-F5344CB8AC3E}">
        <p14:creationId xmlns:p14="http://schemas.microsoft.com/office/powerpoint/2010/main" val="30798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- 2021-22</a:t>
            </a:r>
          </a:p>
        </p:txBody>
      </p:sp>
      <p:pic>
        <p:nvPicPr>
          <p:cNvPr id="8" name="Image 7">
            <a:extLst>
              <a:ext uri="{FF2B5EF4-FFF2-40B4-BE49-F238E27FC236}">
                <a16:creationId xmlns:a16="http://schemas.microsoft.com/office/drawing/2014/main" id="{6B3C986A-2BFF-46FA-AC61-2415FB75BA97}"/>
              </a:ext>
            </a:extLst>
          </p:cNvPr>
          <p:cNvPicPr>
            <a:picLocks noChangeAspect="1"/>
          </p:cNvPicPr>
          <p:nvPr/>
        </p:nvPicPr>
        <p:blipFill>
          <a:blip r:embed="rId2"/>
          <a:stretch>
            <a:fillRect/>
          </a:stretch>
        </p:blipFill>
        <p:spPr>
          <a:xfrm>
            <a:off x="236220" y="2349501"/>
            <a:ext cx="4206605" cy="3569208"/>
          </a:xfrm>
          <a:prstGeom prst="rect">
            <a:avLst/>
          </a:prstGeom>
        </p:spPr>
      </p:pic>
      <p:pic>
        <p:nvPicPr>
          <p:cNvPr id="10" name="Image 9">
            <a:extLst>
              <a:ext uri="{FF2B5EF4-FFF2-40B4-BE49-F238E27FC236}">
                <a16:creationId xmlns:a16="http://schemas.microsoft.com/office/drawing/2014/main" id="{5B774B28-6784-4815-B7A6-1B6BF4049D5C}"/>
              </a:ext>
            </a:extLst>
          </p:cNvPr>
          <p:cNvPicPr>
            <a:picLocks noChangeAspect="1"/>
          </p:cNvPicPr>
          <p:nvPr/>
        </p:nvPicPr>
        <p:blipFill>
          <a:blip r:embed="rId3"/>
          <a:stretch>
            <a:fillRect/>
          </a:stretch>
        </p:blipFill>
        <p:spPr>
          <a:xfrm>
            <a:off x="4749801" y="2349501"/>
            <a:ext cx="4204716" cy="3569208"/>
          </a:xfrm>
          <a:prstGeom prst="rect">
            <a:avLst/>
          </a:prstGeom>
        </p:spPr>
      </p:pic>
    </p:spTree>
    <p:extLst>
      <p:ext uri="{BB962C8B-B14F-4D97-AF65-F5344CB8AC3E}">
        <p14:creationId xmlns:p14="http://schemas.microsoft.com/office/powerpoint/2010/main" val="1504464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E299DDA5-067A-4715-84FE-6AD51C3CDB7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58E6569-1263-4F45-A524-CE005A818E97}"/>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E1E0C8C6-1903-41B1-9B04-22BF3F531F9C}"/>
              </a:ext>
            </a:extLst>
          </p:cNvPr>
          <p:cNvPicPr>
            <a:picLocks noChangeAspect="1"/>
          </p:cNvPicPr>
          <p:nvPr/>
        </p:nvPicPr>
        <p:blipFill>
          <a:blip r:embed="rId2"/>
          <a:stretch>
            <a:fillRect/>
          </a:stretch>
        </p:blipFill>
        <p:spPr>
          <a:xfrm>
            <a:off x="127000" y="1524000"/>
            <a:ext cx="8890000" cy="229114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62232C6B-94C1-4072-8386-ED3CABA81290}"/>
              </a:ext>
            </a:extLst>
          </p:cNvPr>
          <p:cNvPicPr>
            <a:picLocks noChangeAspect="1"/>
          </p:cNvPicPr>
          <p:nvPr/>
        </p:nvPicPr>
        <p:blipFill>
          <a:blip r:embed="rId2"/>
          <a:stretch>
            <a:fillRect/>
          </a:stretch>
        </p:blipFill>
        <p:spPr>
          <a:xfrm>
            <a:off x="14085" y="1143000"/>
            <a:ext cx="4854633" cy="2032000"/>
          </a:xfrm>
          <a:prstGeom prst="rect">
            <a:avLst/>
          </a:prstGeom>
        </p:spPr>
      </p:pic>
      <p:pic>
        <p:nvPicPr>
          <p:cNvPr id="7" name="Image 6">
            <a:extLst>
              <a:ext uri="{FF2B5EF4-FFF2-40B4-BE49-F238E27FC236}">
                <a16:creationId xmlns:a16="http://schemas.microsoft.com/office/drawing/2014/main" id="{0C5A8709-B2A3-4C6C-B968-B8E5BA1F89E4}"/>
              </a:ext>
            </a:extLst>
          </p:cNvPr>
          <p:cNvPicPr>
            <a:picLocks noChangeAspect="1"/>
          </p:cNvPicPr>
          <p:nvPr/>
        </p:nvPicPr>
        <p:blipFill>
          <a:blip r:embed="rId3"/>
          <a:stretch>
            <a:fillRect/>
          </a:stretch>
        </p:blipFill>
        <p:spPr>
          <a:xfrm>
            <a:off x="3222594" y="3175000"/>
            <a:ext cx="5449901" cy="3563980"/>
          </a:xfrm>
          <a:prstGeom prst="rect">
            <a:avLst/>
          </a:prstGeom>
        </p:spPr>
      </p:pic>
    </p:spTree>
    <p:extLst>
      <p:ext uri="{BB962C8B-B14F-4D97-AF65-F5344CB8AC3E}">
        <p14:creationId xmlns:p14="http://schemas.microsoft.com/office/powerpoint/2010/main" val="2891087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BF6AB7A5-DAC1-42B1-8FCB-1247041E0EA8}"/>
              </a:ext>
            </a:extLst>
          </p:cNvPr>
          <p:cNvPicPr>
            <a:picLocks noChangeAspect="1"/>
          </p:cNvPicPr>
          <p:nvPr/>
        </p:nvPicPr>
        <p:blipFill>
          <a:blip r:embed="rId2"/>
          <a:stretch>
            <a:fillRect/>
          </a:stretch>
        </p:blipFill>
        <p:spPr>
          <a:xfrm>
            <a:off x="317500" y="1143000"/>
            <a:ext cx="5461462" cy="2286000"/>
          </a:xfrm>
          <a:prstGeom prst="rect">
            <a:avLst/>
          </a:prstGeom>
        </p:spPr>
      </p:pic>
      <p:pic>
        <p:nvPicPr>
          <p:cNvPr id="7" name="Image 6">
            <a:extLst>
              <a:ext uri="{FF2B5EF4-FFF2-40B4-BE49-F238E27FC236}">
                <a16:creationId xmlns:a16="http://schemas.microsoft.com/office/drawing/2014/main" id="{99CD89E7-6F4A-46EA-A348-00711553B8C1}"/>
              </a:ext>
            </a:extLst>
          </p:cNvPr>
          <p:cNvPicPr>
            <a:picLocks noChangeAspect="1"/>
          </p:cNvPicPr>
          <p:nvPr/>
        </p:nvPicPr>
        <p:blipFill>
          <a:blip r:embed="rId3"/>
          <a:stretch>
            <a:fillRect/>
          </a:stretch>
        </p:blipFill>
        <p:spPr>
          <a:xfrm>
            <a:off x="3080552" y="2947131"/>
            <a:ext cx="5591944" cy="3656869"/>
          </a:xfrm>
          <a:prstGeom prst="rect">
            <a:avLst/>
          </a:prstGeom>
        </p:spPr>
      </p:pic>
    </p:spTree>
    <p:extLst>
      <p:ext uri="{BB962C8B-B14F-4D97-AF65-F5344CB8AC3E}">
        <p14:creationId xmlns:p14="http://schemas.microsoft.com/office/powerpoint/2010/main" val="4069735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0CDC24B6-DF5B-4978-92D8-343AC933A198}"/>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10501365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5711</TotalTime>
  <Words>653</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20</vt:i4>
      </vt:variant>
    </vt:vector>
  </HeadingPairs>
  <TitlesOfParts>
    <vt:vector size="27"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EURGBP</vt:lpstr>
      <vt:lpstr>Sensitivity EURCHF</vt:lpstr>
      <vt:lpstr> </vt:lpstr>
      <vt:lpstr>EURCHF - Historical &amp; Planned</vt:lpstr>
      <vt:lpstr>EURCHF - Synthesis</vt:lpstr>
      <vt:lpstr>EURCHF - 2019-20</vt:lpstr>
      <vt:lpstr>EURCHF - 2020-21</vt:lpstr>
      <vt:lpstr>EURCHF - 2021-22</vt:lpstr>
      <vt:lpstr>EURGBP - Historical &amp; Planned</vt:lpstr>
      <vt:lpstr>EURGBP - Synthesis</vt:lpstr>
      <vt:lpstr>EURGBP - 2019-20</vt:lpstr>
      <vt:lpstr>EURGBP - 2020-21</vt:lpstr>
      <vt:lpstr>EURGBP - 2021-22</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709</cp:revision>
  <cp:lastPrinted>2012-02-01T10:00:25Z</cp:lastPrinted>
  <dcterms:created xsi:type="dcterms:W3CDTF">2010-04-23T15:09:35Z</dcterms:created>
  <dcterms:modified xsi:type="dcterms:W3CDTF">2020-11-03T13:32:55Z</dcterms:modified>
</cp:coreProperties>
</file>