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11" r:id="rId8"/>
    <p:sldId id="512" r:id="rId9"/>
    <p:sldId id="470" r:id="rId10"/>
    <p:sldId id="457" r:id="rId11"/>
    <p:sldId id="497" r:id="rId12"/>
    <p:sldId id="501" r:id="rId13"/>
    <p:sldId id="502" r:id="rId14"/>
    <p:sldId id="503" r:id="rId15"/>
    <p:sldId id="456" r:id="rId16"/>
    <p:sldId id="504" r:id="rId17"/>
    <p:sldId id="508" r:id="rId18"/>
    <p:sldId id="509" r:id="rId19"/>
    <p:sldId id="510"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57ABA6AA-12B3-49B6-BBF5-CF8D4E3EB2AE}"/>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26412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9" name="Image 8">
            <a:extLst>
              <a:ext uri="{FF2B5EF4-FFF2-40B4-BE49-F238E27FC236}">
                <a16:creationId xmlns:a16="http://schemas.microsoft.com/office/drawing/2014/main" id="{3025BE62-4DF0-48CD-B540-9604333125B6}"/>
              </a:ext>
            </a:extLst>
          </p:cNvPr>
          <p:cNvPicPr>
            <a:picLocks noChangeAspect="1"/>
          </p:cNvPicPr>
          <p:nvPr/>
        </p:nvPicPr>
        <p:blipFill>
          <a:blip r:embed="rId2"/>
          <a:stretch>
            <a:fillRect/>
          </a:stretch>
        </p:blipFill>
        <p:spPr>
          <a:xfrm>
            <a:off x="236221" y="2352239"/>
            <a:ext cx="4204716" cy="3566469"/>
          </a:xfrm>
          <a:prstGeom prst="rect">
            <a:avLst/>
          </a:prstGeom>
        </p:spPr>
      </p:pic>
      <p:pic>
        <p:nvPicPr>
          <p:cNvPr id="10" name="Image 9">
            <a:extLst>
              <a:ext uri="{FF2B5EF4-FFF2-40B4-BE49-F238E27FC236}">
                <a16:creationId xmlns:a16="http://schemas.microsoft.com/office/drawing/2014/main" id="{1C0A20C5-6FC0-4CA4-814A-DCB4CFB0286A}"/>
              </a:ext>
            </a:extLst>
          </p:cNvPr>
          <p:cNvPicPr>
            <a:picLocks noChangeAspect="1"/>
          </p:cNvPicPr>
          <p:nvPr/>
        </p:nvPicPr>
        <p:blipFill>
          <a:blip r:embed="rId3"/>
          <a:stretch>
            <a:fillRect/>
          </a:stretch>
        </p:blipFill>
        <p:spPr>
          <a:xfrm>
            <a:off x="4749799" y="2349500"/>
            <a:ext cx="4206605" cy="3572566"/>
          </a:xfrm>
          <a:prstGeom prst="rect">
            <a:avLst/>
          </a:prstGeom>
        </p:spPr>
      </p:pic>
    </p:spTree>
    <p:extLst>
      <p:ext uri="{BB962C8B-B14F-4D97-AF65-F5344CB8AC3E}">
        <p14:creationId xmlns:p14="http://schemas.microsoft.com/office/powerpoint/2010/main" val="269825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7" name="Image 6">
            <a:extLst>
              <a:ext uri="{FF2B5EF4-FFF2-40B4-BE49-F238E27FC236}">
                <a16:creationId xmlns:a16="http://schemas.microsoft.com/office/drawing/2014/main" id="{CC1649B3-E385-4782-9294-4C36E183CE7C}"/>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E390C1FA-7B40-4D0F-88D4-AAFC007FA5F7}"/>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219653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7" name="Image 6">
            <a:extLst>
              <a:ext uri="{FF2B5EF4-FFF2-40B4-BE49-F238E27FC236}">
                <a16:creationId xmlns:a16="http://schemas.microsoft.com/office/drawing/2014/main" id="{2F7554FC-621F-40EE-A5D7-A6C7968B79BC}"/>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00AB537E-0B70-4E78-873C-EE3F366C6BD3}"/>
              </a:ext>
            </a:extLst>
          </p:cNvPr>
          <p:cNvPicPr>
            <a:picLocks noChangeAspect="1"/>
          </p:cNvPicPr>
          <p:nvPr/>
        </p:nvPicPr>
        <p:blipFill>
          <a:blip r:embed="rId3"/>
          <a:stretch>
            <a:fillRect/>
          </a:stretch>
        </p:blipFill>
        <p:spPr>
          <a:xfrm>
            <a:off x="4749800" y="2347976"/>
            <a:ext cx="4206605" cy="3570732"/>
          </a:xfrm>
          <a:prstGeom prst="rect">
            <a:avLst/>
          </a:prstGeom>
        </p:spPr>
      </p:pic>
    </p:spTree>
    <p:extLst>
      <p:ext uri="{BB962C8B-B14F-4D97-AF65-F5344CB8AC3E}">
        <p14:creationId xmlns:p14="http://schemas.microsoft.com/office/powerpoint/2010/main" val="357686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673972CB-730E-4BF7-9BF0-FA421CAF229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51811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8C958515-6AC3-4786-8D98-9EA952A20C70}"/>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423943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10" name="Image 9">
            <a:extLst>
              <a:ext uri="{FF2B5EF4-FFF2-40B4-BE49-F238E27FC236}">
                <a16:creationId xmlns:a16="http://schemas.microsoft.com/office/drawing/2014/main" id="{953447AA-C6B1-450A-AF65-B8DB522063CC}"/>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1" name="Image 10">
            <a:extLst>
              <a:ext uri="{FF2B5EF4-FFF2-40B4-BE49-F238E27FC236}">
                <a16:creationId xmlns:a16="http://schemas.microsoft.com/office/drawing/2014/main" id="{9498D5B5-F67A-4556-A7B7-9B161C85DFBD}"/>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91193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8" name="Image 7">
            <a:extLst>
              <a:ext uri="{FF2B5EF4-FFF2-40B4-BE49-F238E27FC236}">
                <a16:creationId xmlns:a16="http://schemas.microsoft.com/office/drawing/2014/main" id="{1D3ABC65-C57A-4860-8C98-E23A0F2A57D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9" name="Image 8">
            <a:extLst>
              <a:ext uri="{FF2B5EF4-FFF2-40B4-BE49-F238E27FC236}">
                <a16:creationId xmlns:a16="http://schemas.microsoft.com/office/drawing/2014/main" id="{0B808BDD-3DD8-4A39-B1E7-89B95AF94D96}"/>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385199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7" name="Image 6">
            <a:extLst>
              <a:ext uri="{FF2B5EF4-FFF2-40B4-BE49-F238E27FC236}">
                <a16:creationId xmlns:a16="http://schemas.microsoft.com/office/drawing/2014/main" id="{46EAA7F0-ACE0-46F8-AC04-AF1EA8523001}"/>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F3097C1F-4C26-41F7-A0A6-C9D56F3F727E}"/>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303584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9A9E1DD-E40E-4C02-A41D-D8D0278E4417}"/>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3156AF3-4491-481B-81DA-05CB6E2071B3}"/>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F9FCAB3-2A8A-4A18-B11C-A1E97F0FF264}"/>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ECCD4BAD-6269-48DD-AB34-4AABB3C2A58C}"/>
              </a:ext>
            </a:extLst>
          </p:cNvPr>
          <p:cNvPicPr>
            <a:picLocks noChangeAspect="1"/>
          </p:cNvPicPr>
          <p:nvPr/>
        </p:nvPicPr>
        <p:blipFill>
          <a:blip r:embed="rId3"/>
          <a:stretch>
            <a:fillRect/>
          </a:stretch>
        </p:blipFill>
        <p:spPr>
          <a:xfrm>
            <a:off x="2858610" y="3055991"/>
            <a:ext cx="5813886" cy="3802009"/>
          </a:xfrm>
          <a:prstGeom prst="rect">
            <a:avLst/>
          </a:prstGeom>
        </p:spPr>
      </p:pic>
    </p:spTree>
    <p:extLst>
      <p:ext uri="{BB962C8B-B14F-4D97-AF65-F5344CB8AC3E}">
        <p14:creationId xmlns:p14="http://schemas.microsoft.com/office/powerpoint/2010/main" val="2314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31ABD85-CDFF-4B7A-BA32-560DC39034AD}"/>
              </a:ext>
            </a:extLst>
          </p:cNvPr>
          <p:cNvPicPr>
            <a:picLocks noChangeAspect="1"/>
          </p:cNvPicPr>
          <p:nvPr/>
        </p:nvPicPr>
        <p:blipFill>
          <a:blip r:embed="rId2"/>
          <a:stretch>
            <a:fillRect/>
          </a:stretch>
        </p:blipFill>
        <p:spPr>
          <a:xfrm>
            <a:off x="317499" y="1143000"/>
            <a:ext cx="4600729" cy="1925724"/>
          </a:xfrm>
          <a:prstGeom prst="rect">
            <a:avLst/>
          </a:prstGeom>
        </p:spPr>
      </p:pic>
      <p:pic>
        <p:nvPicPr>
          <p:cNvPr id="7" name="Image 6">
            <a:extLst>
              <a:ext uri="{FF2B5EF4-FFF2-40B4-BE49-F238E27FC236}">
                <a16:creationId xmlns:a16="http://schemas.microsoft.com/office/drawing/2014/main" id="{EA584A79-38B3-4704-B05F-C7268BFF012E}"/>
              </a:ext>
            </a:extLst>
          </p:cNvPr>
          <p:cNvPicPr>
            <a:picLocks noChangeAspect="1"/>
          </p:cNvPicPr>
          <p:nvPr/>
        </p:nvPicPr>
        <p:blipFill>
          <a:blip r:embed="rId3"/>
          <a:stretch>
            <a:fillRect/>
          </a:stretch>
        </p:blipFill>
        <p:spPr>
          <a:xfrm>
            <a:off x="2352583" y="2709101"/>
            <a:ext cx="6319913" cy="4132927"/>
          </a:xfrm>
          <a:prstGeom prst="rect">
            <a:avLst/>
          </a:prstGeom>
        </p:spPr>
      </p:pic>
    </p:spTree>
    <p:extLst>
      <p:ext uri="{BB962C8B-B14F-4D97-AF65-F5344CB8AC3E}">
        <p14:creationId xmlns:p14="http://schemas.microsoft.com/office/powerpoint/2010/main" val="3054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8038F19-7629-49B4-B884-93E08FAB018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83695976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707</cp:revision>
  <cp:lastPrinted>2012-02-01T10:00:25Z</cp:lastPrinted>
  <dcterms:created xsi:type="dcterms:W3CDTF">2010-04-23T15:09:35Z</dcterms:created>
  <dcterms:modified xsi:type="dcterms:W3CDTF">2020-12-01T16:06:32Z</dcterms:modified>
</cp:coreProperties>
</file>