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11" r:id="rId8"/>
    <p:sldId id="512" r:id="rId9"/>
    <p:sldId id="470" r:id="rId10"/>
    <p:sldId id="457" r:id="rId11"/>
    <p:sldId id="497" r:id="rId12"/>
    <p:sldId id="501" r:id="rId13"/>
    <p:sldId id="502" r:id="rId14"/>
    <p:sldId id="503" r:id="rId15"/>
    <p:sldId id="456" r:id="rId16"/>
    <p:sldId id="504" r:id="rId17"/>
    <p:sldId id="508" r:id="rId18"/>
    <p:sldId id="509" r:id="rId19"/>
    <p:sldId id="510"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7" d="100"/>
          <a:sy n="107" d="100"/>
        </p:scale>
        <p:origin x="-125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07/01/2021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1/7/2021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1/7/2021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1/7/2021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1/7/2021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1/7/2021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1/7/2021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1/7/2021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1/7/2021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1/7/2021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1/7/2021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1/7/2021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1" y="1270001"/>
            <a:ext cx="737920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774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204716" cy="357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1" y="2349500"/>
            <a:ext cx="4204716" cy="357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95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1" y="2349500"/>
            <a:ext cx="4204716" cy="357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641" y="2349500"/>
            <a:ext cx="4206875"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224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1" y="2349501"/>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1"/>
            <a:ext cx="4204716" cy="356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736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269E9C10-BA97-4026-BD2F-A09BA8F8317B}"/>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599823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45" y="1270000"/>
            <a:ext cx="73834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632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1" y="2349500"/>
            <a:ext cx="4204716" cy="3569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204716" cy="357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855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1" y="2349500"/>
            <a:ext cx="4204716" cy="357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280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204716" cy="357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1"/>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837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C09C74C7-1B3B-489C-8941-C87CFDDADC06}"/>
              </a:ext>
            </a:extLst>
          </p:cNvPr>
          <p:cNvPicPr>
            <a:picLocks noChangeAspect="1"/>
          </p:cNvPicPr>
          <p:nvPr/>
        </p:nvPicPr>
        <p:blipFill>
          <a:blip r:embed="rId2"/>
          <a:stretch>
            <a:fillRect/>
          </a:stretch>
        </p:blipFill>
        <p:spPr>
          <a:xfrm>
            <a:off x="127000" y="1524000"/>
            <a:ext cx="8890000" cy="2257482"/>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19818359-7CD9-465B-9912-0A7FE5E70096}"/>
              </a:ext>
            </a:extLst>
          </p:cNvPr>
          <p:cNvPicPr>
            <a:picLocks noChangeAspect="1"/>
          </p:cNvPicPr>
          <p:nvPr/>
        </p:nvPicPr>
        <p:blipFill>
          <a:blip r:embed="rId2"/>
          <a:stretch>
            <a:fillRect/>
          </a:stretch>
        </p:blipFill>
        <p:spPr>
          <a:xfrm>
            <a:off x="127000" y="1524000"/>
            <a:ext cx="8890000" cy="229114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5C532B33-6B65-4125-82CB-4A5C4DA096FB}"/>
              </a:ext>
            </a:extLst>
          </p:cNvPr>
          <p:cNvPicPr>
            <a:picLocks noChangeAspect="1"/>
          </p:cNvPicPr>
          <p:nvPr/>
        </p:nvPicPr>
        <p:blipFill>
          <a:blip r:embed="rId2"/>
          <a:stretch>
            <a:fillRect/>
          </a:stretch>
        </p:blipFill>
        <p:spPr>
          <a:xfrm>
            <a:off x="3040592" y="3175000"/>
            <a:ext cx="5631903" cy="3683000"/>
          </a:xfrm>
          <a:prstGeom prst="rect">
            <a:avLst/>
          </a:prstGeom>
        </p:spPr>
      </p:pic>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539A77F7-64F5-4BDD-A1D4-20D268CEFD97}"/>
              </a:ext>
            </a:extLst>
          </p:cNvPr>
          <p:cNvPicPr>
            <a:picLocks noChangeAspect="1"/>
          </p:cNvPicPr>
          <p:nvPr/>
        </p:nvPicPr>
        <p:blipFill>
          <a:blip r:embed="rId3"/>
          <a:stretch>
            <a:fillRect/>
          </a:stretch>
        </p:blipFill>
        <p:spPr>
          <a:xfrm>
            <a:off x="-17295" y="1002865"/>
            <a:ext cx="5189428" cy="2172135"/>
          </a:xfrm>
          <a:prstGeom prst="rect">
            <a:avLst/>
          </a:prstGeom>
        </p:spPr>
      </p:pic>
    </p:spTree>
    <p:extLst>
      <p:ext uri="{BB962C8B-B14F-4D97-AF65-F5344CB8AC3E}">
        <p14:creationId xmlns:p14="http://schemas.microsoft.com/office/powerpoint/2010/main" val="171355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9AFA760A-F823-48CA-8469-D9070C7731A9}"/>
              </a:ext>
            </a:extLst>
          </p:cNvPr>
          <p:cNvPicPr>
            <a:picLocks noChangeAspect="1"/>
          </p:cNvPicPr>
          <p:nvPr/>
        </p:nvPicPr>
        <p:blipFill>
          <a:blip r:embed="rId2"/>
          <a:stretch>
            <a:fillRect/>
          </a:stretch>
        </p:blipFill>
        <p:spPr>
          <a:xfrm>
            <a:off x="3048000" y="2925843"/>
            <a:ext cx="5624495" cy="3678155"/>
          </a:xfrm>
          <a:prstGeom prst="rect">
            <a:avLst/>
          </a:prstGeom>
        </p:spPr>
      </p:pic>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D86B889F-7350-4D8C-BDB0-6E6BD6D9B7EA}"/>
              </a:ext>
            </a:extLst>
          </p:cNvPr>
          <p:cNvPicPr>
            <a:picLocks noChangeAspect="1"/>
          </p:cNvPicPr>
          <p:nvPr/>
        </p:nvPicPr>
        <p:blipFill>
          <a:blip r:embed="rId3"/>
          <a:stretch>
            <a:fillRect/>
          </a:stretch>
        </p:blipFill>
        <p:spPr>
          <a:xfrm>
            <a:off x="142009" y="1071078"/>
            <a:ext cx="5523991" cy="2312173"/>
          </a:xfrm>
          <a:prstGeom prst="rect">
            <a:avLst/>
          </a:prstGeom>
        </p:spPr>
      </p:pic>
    </p:spTree>
    <p:extLst>
      <p:ext uri="{BB962C8B-B14F-4D97-AF65-F5344CB8AC3E}">
        <p14:creationId xmlns:p14="http://schemas.microsoft.com/office/powerpoint/2010/main" val="141733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2FD91C89-8316-4418-A69D-10FF1C582226}"/>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92501650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5709</TotalTime>
  <Words>491</Words>
  <Application>Microsoft Office PowerPoint</Application>
  <PresentationFormat>Affichage à l'écran (4:3)</PresentationFormat>
  <Paragraphs>71</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- 2019-20</vt:lpstr>
      <vt:lpstr>EURCHF - 2020-21</vt:lpstr>
      <vt:lpstr>EURCHF - 2021-22</vt:lpstr>
      <vt:lpstr>EURGBP - Historical &amp; Planned</vt:lpstr>
      <vt:lpstr>EURGBP - Synthesis</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710</cp:revision>
  <cp:lastPrinted>2012-02-01T10:00:25Z</cp:lastPrinted>
  <dcterms:created xsi:type="dcterms:W3CDTF">2010-04-23T15:09:35Z</dcterms:created>
  <dcterms:modified xsi:type="dcterms:W3CDTF">2021-01-07T10:38:02Z</dcterms:modified>
</cp:coreProperties>
</file>