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11" r:id="rId8"/>
    <p:sldId id="512" r:id="rId9"/>
    <p:sldId id="470" r:id="rId10"/>
    <p:sldId id="457" r:id="rId11"/>
    <p:sldId id="497" r:id="rId12"/>
    <p:sldId id="501" r:id="rId13"/>
    <p:sldId id="502" r:id="rId14"/>
    <p:sldId id="503" r:id="rId15"/>
    <p:sldId id="456" r:id="rId16"/>
    <p:sldId id="504" r:id="rId17"/>
    <p:sldId id="508" r:id="rId18"/>
    <p:sldId id="509" r:id="rId19"/>
    <p:sldId id="510"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BF9CDCC3-1751-4453-8C1D-73A82C7022FE}"/>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395158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9" name="Image 8">
            <a:extLst>
              <a:ext uri="{FF2B5EF4-FFF2-40B4-BE49-F238E27FC236}">
                <a16:creationId xmlns:a16="http://schemas.microsoft.com/office/drawing/2014/main" id="{52B2F7CB-9ACF-42EA-86F0-812385DD0BA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77346F29-77CB-4CE1-9CF1-A1A54B881754}"/>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336699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7" name="Image 6">
            <a:extLst>
              <a:ext uri="{FF2B5EF4-FFF2-40B4-BE49-F238E27FC236}">
                <a16:creationId xmlns:a16="http://schemas.microsoft.com/office/drawing/2014/main" id="{5964453C-5116-4935-A37E-206B395AFA2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6B6FB52-517A-4FA3-8744-10BCE52AD15F}"/>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94822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7" name="Image 6">
            <a:extLst>
              <a:ext uri="{FF2B5EF4-FFF2-40B4-BE49-F238E27FC236}">
                <a16:creationId xmlns:a16="http://schemas.microsoft.com/office/drawing/2014/main" id="{8261E193-5BB4-4CB7-BB33-80E54E7B7809}"/>
              </a:ext>
            </a:extLst>
          </p:cNvPr>
          <p:cNvPicPr>
            <a:picLocks noChangeAspect="1"/>
          </p:cNvPicPr>
          <p:nvPr/>
        </p:nvPicPr>
        <p:blipFill>
          <a:blip r:embed="rId2"/>
          <a:stretch>
            <a:fillRect/>
          </a:stretch>
        </p:blipFill>
        <p:spPr>
          <a:xfrm>
            <a:off x="238324" y="2349500"/>
            <a:ext cx="4200508" cy="3569208"/>
          </a:xfrm>
          <a:prstGeom prst="rect">
            <a:avLst/>
          </a:prstGeom>
        </p:spPr>
      </p:pic>
      <p:pic>
        <p:nvPicPr>
          <p:cNvPr id="8" name="Image 7">
            <a:extLst>
              <a:ext uri="{FF2B5EF4-FFF2-40B4-BE49-F238E27FC236}">
                <a16:creationId xmlns:a16="http://schemas.microsoft.com/office/drawing/2014/main" id="{489C5AB9-19AC-4BCA-B85A-2DFC1E230C3C}"/>
              </a:ext>
            </a:extLst>
          </p:cNvPr>
          <p:cNvPicPr>
            <a:picLocks noChangeAspect="1"/>
          </p:cNvPicPr>
          <p:nvPr/>
        </p:nvPicPr>
        <p:blipFill>
          <a:blip r:embed="rId3"/>
          <a:stretch>
            <a:fillRect/>
          </a:stretch>
        </p:blipFill>
        <p:spPr>
          <a:xfrm>
            <a:off x="4747696" y="2349500"/>
            <a:ext cx="4200508" cy="3569208"/>
          </a:xfrm>
          <a:prstGeom prst="rect">
            <a:avLst/>
          </a:prstGeom>
        </p:spPr>
      </p:pic>
    </p:spTree>
    <p:extLst>
      <p:ext uri="{BB962C8B-B14F-4D97-AF65-F5344CB8AC3E}">
        <p14:creationId xmlns:p14="http://schemas.microsoft.com/office/powerpoint/2010/main" val="304493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0F09CA9E-68C3-44C7-972E-BCE6DF151F8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01284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6596D22-F355-4CA2-A8C6-B01CD8ABB13E}"/>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03400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7" name="Image 6">
            <a:extLst>
              <a:ext uri="{FF2B5EF4-FFF2-40B4-BE49-F238E27FC236}">
                <a16:creationId xmlns:a16="http://schemas.microsoft.com/office/drawing/2014/main" id="{1BBA0549-7F40-42E2-8E85-F5E20F1B93B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ED1EE68C-6056-4AB7-BDEF-CAECC8D18D96}"/>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239985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7" name="Image 6">
            <a:extLst>
              <a:ext uri="{FF2B5EF4-FFF2-40B4-BE49-F238E27FC236}">
                <a16:creationId xmlns:a16="http://schemas.microsoft.com/office/drawing/2014/main" id="{870CDA02-CBAF-411C-9066-788159D6886A}"/>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8" name="Image 7">
            <a:extLst>
              <a:ext uri="{FF2B5EF4-FFF2-40B4-BE49-F238E27FC236}">
                <a16:creationId xmlns:a16="http://schemas.microsoft.com/office/drawing/2014/main" id="{DC407AFF-B170-4147-A236-00CC0E85C7EF}"/>
              </a:ext>
            </a:extLst>
          </p:cNvPr>
          <p:cNvPicPr>
            <a:picLocks noChangeAspect="1"/>
          </p:cNvPicPr>
          <p:nvPr/>
        </p:nvPicPr>
        <p:blipFill>
          <a:blip r:embed="rId3"/>
          <a:stretch>
            <a:fillRect/>
          </a:stretch>
        </p:blipFill>
        <p:spPr>
          <a:xfrm>
            <a:off x="4749801" y="2346142"/>
            <a:ext cx="4204716" cy="3572566"/>
          </a:xfrm>
          <a:prstGeom prst="rect">
            <a:avLst/>
          </a:prstGeom>
        </p:spPr>
      </p:pic>
    </p:spTree>
    <p:extLst>
      <p:ext uri="{BB962C8B-B14F-4D97-AF65-F5344CB8AC3E}">
        <p14:creationId xmlns:p14="http://schemas.microsoft.com/office/powerpoint/2010/main" val="149859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7" name="Image 6">
            <a:extLst>
              <a:ext uri="{FF2B5EF4-FFF2-40B4-BE49-F238E27FC236}">
                <a16:creationId xmlns:a16="http://schemas.microsoft.com/office/drawing/2014/main" id="{B341EB7C-5876-48C3-8B8D-F2694C4B2ECA}"/>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8" name="Image 7">
            <a:extLst>
              <a:ext uri="{FF2B5EF4-FFF2-40B4-BE49-F238E27FC236}">
                <a16:creationId xmlns:a16="http://schemas.microsoft.com/office/drawing/2014/main" id="{F0F30B04-395E-4B56-B3D7-B699B1F84EF9}"/>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97374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D90A4FE-BC88-4B38-84BB-09A3DE1A175E}"/>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36B3F3F-015E-40E6-A773-52A4A33C87BF}"/>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3" name="Tableau 2">
            <a:extLst>
              <a:ext uri="{FF2B5EF4-FFF2-40B4-BE49-F238E27FC236}">
                <a16:creationId xmlns:a16="http://schemas.microsoft.com/office/drawing/2014/main" id="{63F843B4-3BF3-4017-8502-F05E25DDFE14}"/>
              </a:ext>
            </a:extLst>
          </p:cNvPr>
          <p:cNvGraphicFramePr>
            <a:graphicFrameLocks noGrp="1"/>
          </p:cNvGraphicFramePr>
          <p:nvPr>
            <p:extLst>
              <p:ext uri="{D42A27DB-BD31-4B8C-83A1-F6EECF244321}">
                <p14:modId xmlns:p14="http://schemas.microsoft.com/office/powerpoint/2010/main" val="1998408786"/>
              </p:ext>
            </p:extLst>
          </p:nvPr>
        </p:nvGraphicFramePr>
        <p:xfrm>
          <a:off x="153139" y="1056125"/>
          <a:ext cx="5436000" cy="1858330"/>
        </p:xfrm>
        <a:graphic>
          <a:graphicData uri="http://schemas.openxmlformats.org/drawingml/2006/table">
            <a:tbl>
              <a:tblPr/>
              <a:tblGrid>
                <a:gridCol w="1260000">
                  <a:extLst>
                    <a:ext uri="{9D8B030D-6E8A-4147-A177-3AD203B41FA5}">
                      <a16:colId xmlns:a16="http://schemas.microsoft.com/office/drawing/2014/main" val="891462209"/>
                    </a:ext>
                  </a:extLst>
                </a:gridCol>
                <a:gridCol w="1044000">
                  <a:extLst>
                    <a:ext uri="{9D8B030D-6E8A-4147-A177-3AD203B41FA5}">
                      <a16:colId xmlns:a16="http://schemas.microsoft.com/office/drawing/2014/main" val="906686787"/>
                    </a:ext>
                  </a:extLst>
                </a:gridCol>
                <a:gridCol w="1044000">
                  <a:extLst>
                    <a:ext uri="{9D8B030D-6E8A-4147-A177-3AD203B41FA5}">
                      <a16:colId xmlns:a16="http://schemas.microsoft.com/office/drawing/2014/main" val="3204887473"/>
                    </a:ext>
                  </a:extLst>
                </a:gridCol>
                <a:gridCol w="1044000">
                  <a:extLst>
                    <a:ext uri="{9D8B030D-6E8A-4147-A177-3AD203B41FA5}">
                      <a16:colId xmlns:a16="http://schemas.microsoft.com/office/drawing/2014/main" val="460626991"/>
                    </a:ext>
                  </a:extLst>
                </a:gridCol>
                <a:gridCol w="1044000">
                  <a:extLst>
                    <a:ext uri="{9D8B030D-6E8A-4147-A177-3AD203B41FA5}">
                      <a16:colId xmlns:a16="http://schemas.microsoft.com/office/drawing/2014/main" val="2810271624"/>
                    </a:ext>
                  </a:extLst>
                </a:gridCol>
              </a:tblGrid>
              <a:tr h="158032">
                <a:tc rowSpan="2">
                  <a:txBody>
                    <a:bodyPr/>
                    <a:lstStyle/>
                    <a:p>
                      <a:pPr algn="ctr" fontAlgn="ctr"/>
                      <a:r>
                        <a:rPr lang="fr-FR" sz="11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100" b="1" i="0" u="none" strike="noStrike">
                          <a:solidFill>
                            <a:srgbClr val="000000"/>
                          </a:solidFill>
                          <a:effectLst/>
                          <a:latin typeface="Calibri" panose="020F0502020204030204" pitchFamily="34" charset="0"/>
                        </a:rPr>
                        <a:t>2020-21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54457038"/>
                  </a:ext>
                </a:extLst>
              </a:tr>
              <a:tr h="233285">
                <a:tc vMerge="1">
                  <a:txBody>
                    <a:bodyPr/>
                    <a:lstStyle/>
                    <a:p>
                      <a:endParaRPr lang="fr-FR"/>
                    </a:p>
                  </a:txBody>
                  <a:tcPr/>
                </a:tc>
                <a:tc>
                  <a:txBody>
                    <a:bodyPr/>
                    <a:lstStyle/>
                    <a:p>
                      <a:pPr algn="ctr" fontAlgn="ctr"/>
                      <a:r>
                        <a:rPr lang="fr-FR" sz="9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820719"/>
                  </a:ext>
                </a:extLst>
              </a:tr>
              <a:tr h="150507">
                <a:tc>
                  <a:txBody>
                    <a:bodyPr/>
                    <a:lstStyle/>
                    <a:p>
                      <a:pPr algn="ctr" fontAlgn="ctr"/>
                      <a:r>
                        <a:rPr lang="fr-FR" sz="1100" b="0" i="0" u="none" strike="noStrike">
                          <a:solidFill>
                            <a:srgbClr val="000000"/>
                          </a:solidFill>
                          <a:effectLst/>
                          <a:latin typeface="Calibri" panose="020F0502020204030204" pitchFamily="34" charset="0"/>
                        </a:rPr>
                        <a:t>0,8000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0,8637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56708"/>
                  </a:ext>
                </a:extLst>
              </a:tr>
              <a:tr h="150507">
                <a:tc>
                  <a:txBody>
                    <a:bodyPr/>
                    <a:lstStyle/>
                    <a:p>
                      <a:pPr algn="ctr" fontAlgn="ctr"/>
                      <a:r>
                        <a:rPr lang="fr-FR" sz="1100" b="0" i="0" u="none" strike="noStrike">
                          <a:solidFill>
                            <a:srgbClr val="000000"/>
                          </a:solidFill>
                          <a:effectLst/>
                          <a:latin typeface="Calibri" panose="020F0502020204030204" pitchFamily="34" charset="0"/>
                        </a:rPr>
                        <a:t>0,8400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0,8790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333991"/>
                  </a:ext>
                </a:extLst>
              </a:tr>
              <a:tr h="150507">
                <a:tc>
                  <a:txBody>
                    <a:bodyPr/>
                    <a:lstStyle/>
                    <a:p>
                      <a:pPr algn="ctr" fontAlgn="ctr"/>
                      <a:r>
                        <a:rPr lang="fr-FR" sz="1100" b="0" i="0" u="none" strike="noStrike">
                          <a:solidFill>
                            <a:srgbClr val="000000"/>
                          </a:solidFill>
                          <a:effectLst/>
                          <a:latin typeface="Calibri" panose="020F0502020204030204" pitchFamily="34" charset="0"/>
                        </a:rPr>
                        <a:t>0,8600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0,8863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01495"/>
                  </a:ext>
                </a:extLst>
              </a:tr>
              <a:tr h="150507">
                <a:tc>
                  <a:txBody>
                    <a:bodyPr/>
                    <a:lstStyle/>
                    <a:p>
                      <a:pPr algn="ctr" fontAlgn="ctr"/>
                      <a:r>
                        <a:rPr lang="fr-FR" sz="1100" b="0" i="0" u="none" strike="noStrike">
                          <a:solidFill>
                            <a:srgbClr val="000000"/>
                          </a:solidFill>
                          <a:effectLst/>
                          <a:latin typeface="Calibri" panose="020F0502020204030204" pitchFamily="34" charset="0"/>
                        </a:rPr>
                        <a:t>0,9000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020921"/>
                  </a:ext>
                </a:extLst>
              </a:tr>
              <a:tr h="150507">
                <a:tc>
                  <a:txBody>
                    <a:bodyPr/>
                    <a:lstStyle/>
                    <a:p>
                      <a:pPr algn="ctr" fontAlgn="ctr"/>
                      <a:r>
                        <a:rPr lang="fr-FR" sz="1100" b="0" i="0" u="none" strike="noStrike" dirty="0">
                          <a:solidFill>
                            <a:srgbClr val="000000"/>
                          </a:solidFill>
                          <a:effectLst/>
                          <a:latin typeface="Calibri" panose="020F0502020204030204" pitchFamily="34" charset="0"/>
                        </a:rPr>
                        <a:t>0,9200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0,9069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27200"/>
                  </a:ext>
                </a:extLst>
              </a:tr>
              <a:tr h="150507">
                <a:tc>
                  <a:txBody>
                    <a:bodyPr/>
                    <a:lstStyle/>
                    <a:p>
                      <a:pPr algn="ctr" fontAlgn="ctr"/>
                      <a:r>
                        <a:rPr lang="fr-FR" sz="1100" b="0" i="0" u="none" strike="noStrike">
                          <a:solidFill>
                            <a:srgbClr val="000000"/>
                          </a:solidFill>
                          <a:effectLst/>
                          <a:latin typeface="Calibri" panose="020F0502020204030204" pitchFamily="34" charset="0"/>
                        </a:rPr>
                        <a:t>0,9600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0,9197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111936"/>
                  </a:ext>
                </a:extLst>
              </a:tr>
              <a:tr h="150507">
                <a:tc>
                  <a:txBody>
                    <a:bodyPr/>
                    <a:lstStyle/>
                    <a:p>
                      <a:pPr algn="ctr" fontAlgn="ctr"/>
                      <a:r>
                        <a:rPr lang="fr-FR" sz="1100" b="0" i="0" u="none" strike="noStrike">
                          <a:solidFill>
                            <a:srgbClr val="000000"/>
                          </a:solidFill>
                          <a:effectLst/>
                          <a:latin typeface="Calibri" panose="020F0502020204030204" pitchFamily="34" charset="0"/>
                        </a:rPr>
                        <a:t>0,9800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0,9259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14974"/>
                  </a:ext>
                </a:extLst>
              </a:tr>
              <a:tr h="158032">
                <a:tc>
                  <a:txBody>
                    <a:bodyPr/>
                    <a:lstStyle/>
                    <a:p>
                      <a:pPr algn="ctr" fontAlgn="ctr"/>
                      <a:r>
                        <a:rPr lang="fr-FR" sz="1100" b="0" i="0" u="none" strike="noStrike" dirty="0">
                          <a:solidFill>
                            <a:srgbClr val="000000"/>
                          </a:solidFill>
                          <a:effectLst/>
                          <a:latin typeface="Calibri" panose="020F0502020204030204" pitchFamily="34" charset="0"/>
                        </a:rPr>
                        <a:t>1,0000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0,9318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0,9004</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62363"/>
                  </a:ext>
                </a:extLst>
              </a:tr>
            </a:tbl>
          </a:graphicData>
        </a:graphic>
      </p:graphicFrame>
      <p:pic>
        <p:nvPicPr>
          <p:cNvPr id="10" name="Image 9">
            <a:extLst>
              <a:ext uri="{FF2B5EF4-FFF2-40B4-BE49-F238E27FC236}">
                <a16:creationId xmlns:a16="http://schemas.microsoft.com/office/drawing/2014/main" id="{C4CDB8F6-B81A-443D-9FEB-7225E8F09871}"/>
              </a:ext>
            </a:extLst>
          </p:cNvPr>
          <p:cNvPicPr>
            <a:picLocks noChangeAspect="1"/>
          </p:cNvPicPr>
          <p:nvPr/>
        </p:nvPicPr>
        <p:blipFill>
          <a:blip r:embed="rId2"/>
          <a:stretch>
            <a:fillRect/>
          </a:stretch>
        </p:blipFill>
        <p:spPr>
          <a:xfrm>
            <a:off x="2849732" y="2982336"/>
            <a:ext cx="5822764" cy="3803088"/>
          </a:xfrm>
          <a:prstGeom prst="rect">
            <a:avLst/>
          </a:prstGeom>
        </p:spPr>
      </p:pic>
    </p:spTree>
    <p:extLst>
      <p:ext uri="{BB962C8B-B14F-4D97-AF65-F5344CB8AC3E}">
        <p14:creationId xmlns:p14="http://schemas.microsoft.com/office/powerpoint/2010/main" val="311918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7311F50D-EA5D-4065-BB81-E421A82913E7}"/>
              </a:ext>
            </a:extLst>
          </p:cNvPr>
          <p:cNvGraphicFramePr>
            <a:graphicFrameLocks noGrp="1"/>
          </p:cNvGraphicFramePr>
          <p:nvPr>
            <p:extLst>
              <p:ext uri="{D42A27DB-BD31-4B8C-83A1-F6EECF244321}">
                <p14:modId xmlns:p14="http://schemas.microsoft.com/office/powerpoint/2010/main" val="531126960"/>
              </p:ext>
            </p:extLst>
          </p:nvPr>
        </p:nvGraphicFramePr>
        <p:xfrm>
          <a:off x="153139" y="1056125"/>
          <a:ext cx="5436000" cy="1858330"/>
        </p:xfrm>
        <a:graphic>
          <a:graphicData uri="http://schemas.openxmlformats.org/drawingml/2006/table">
            <a:tbl>
              <a:tblPr/>
              <a:tblGrid>
                <a:gridCol w="1260000">
                  <a:extLst>
                    <a:ext uri="{9D8B030D-6E8A-4147-A177-3AD203B41FA5}">
                      <a16:colId xmlns:a16="http://schemas.microsoft.com/office/drawing/2014/main" val="1889453585"/>
                    </a:ext>
                  </a:extLst>
                </a:gridCol>
                <a:gridCol w="1044000">
                  <a:extLst>
                    <a:ext uri="{9D8B030D-6E8A-4147-A177-3AD203B41FA5}">
                      <a16:colId xmlns:a16="http://schemas.microsoft.com/office/drawing/2014/main" val="3140643213"/>
                    </a:ext>
                  </a:extLst>
                </a:gridCol>
                <a:gridCol w="1044000">
                  <a:extLst>
                    <a:ext uri="{9D8B030D-6E8A-4147-A177-3AD203B41FA5}">
                      <a16:colId xmlns:a16="http://schemas.microsoft.com/office/drawing/2014/main" val="2154076535"/>
                    </a:ext>
                  </a:extLst>
                </a:gridCol>
                <a:gridCol w="1044000">
                  <a:extLst>
                    <a:ext uri="{9D8B030D-6E8A-4147-A177-3AD203B41FA5}">
                      <a16:colId xmlns:a16="http://schemas.microsoft.com/office/drawing/2014/main" val="1388077071"/>
                    </a:ext>
                  </a:extLst>
                </a:gridCol>
                <a:gridCol w="1044000">
                  <a:extLst>
                    <a:ext uri="{9D8B030D-6E8A-4147-A177-3AD203B41FA5}">
                      <a16:colId xmlns:a16="http://schemas.microsoft.com/office/drawing/2014/main" val="3296245032"/>
                    </a:ext>
                  </a:extLst>
                </a:gridCol>
              </a:tblGrid>
              <a:tr h="158032">
                <a:tc rowSpan="2">
                  <a:txBody>
                    <a:bodyPr/>
                    <a:lstStyle/>
                    <a:p>
                      <a:pPr algn="ctr" fontAlgn="ctr"/>
                      <a:r>
                        <a:rPr lang="fr-FR" sz="1100" b="1" i="0" u="none" strike="noStrike" dirty="0">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FR" sz="1100" b="1" i="0" u="none" strike="noStrike">
                          <a:solidFill>
                            <a:srgbClr val="000000"/>
                          </a:solidFill>
                          <a:effectLst/>
                          <a:latin typeface="Calibri" panose="020F0502020204030204" pitchFamily="34" charset="0"/>
                        </a:rPr>
                        <a:t>2020-21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14014822"/>
                  </a:ext>
                </a:extLst>
              </a:tr>
              <a:tr h="233285">
                <a:tc vMerge="1">
                  <a:txBody>
                    <a:bodyPr/>
                    <a:lstStyle/>
                    <a:p>
                      <a:endParaRPr lang="fr-FR"/>
                    </a:p>
                  </a:txBody>
                  <a:tcPr/>
                </a:tc>
                <a:tc>
                  <a:txBody>
                    <a:bodyPr/>
                    <a:lstStyle/>
                    <a:p>
                      <a:pPr algn="ctr" fontAlgn="ctr"/>
                      <a:r>
                        <a:rPr lang="fr-FR" sz="9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038454"/>
                  </a:ext>
                </a:extLst>
              </a:tr>
              <a:tr h="150507">
                <a:tc>
                  <a:txBody>
                    <a:bodyPr/>
                    <a:lstStyle/>
                    <a:p>
                      <a:pPr algn="ctr" fontAlgn="ctr"/>
                      <a:r>
                        <a:rPr lang="fr-FR" sz="1100" b="0" i="0" u="none" strike="noStrike">
                          <a:solidFill>
                            <a:srgbClr val="000000"/>
                          </a:solidFill>
                          <a:effectLst/>
                          <a:latin typeface="Calibri" panose="020F0502020204030204" pitchFamily="34" charset="0"/>
                        </a:rPr>
                        <a:t>1,0600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1,1035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678705"/>
                  </a:ext>
                </a:extLst>
              </a:tr>
              <a:tr h="150507">
                <a:tc>
                  <a:txBody>
                    <a:bodyPr/>
                    <a:lstStyle/>
                    <a:p>
                      <a:pPr algn="ctr" fontAlgn="ctr"/>
                      <a:r>
                        <a:rPr lang="fr-FR" sz="1100" b="0" i="0" u="none" strike="noStrike">
                          <a:solidFill>
                            <a:srgbClr val="000000"/>
                          </a:solidFill>
                          <a:effectLst/>
                          <a:latin typeface="Calibri" panose="020F0502020204030204" pitchFamily="34" charset="0"/>
                        </a:rPr>
                        <a:t>1,0800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1,1050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718020"/>
                  </a:ext>
                </a:extLst>
              </a:tr>
              <a:tr h="150507">
                <a:tc>
                  <a:txBody>
                    <a:bodyPr/>
                    <a:lstStyle/>
                    <a:p>
                      <a:pPr algn="ctr" fontAlgn="ctr"/>
                      <a:r>
                        <a:rPr lang="fr-FR" sz="1100" b="0" i="0" u="none" strike="noStrike">
                          <a:solidFill>
                            <a:srgbClr val="000000"/>
                          </a:solidFill>
                          <a:effectLst/>
                          <a:latin typeface="Calibri" panose="020F0502020204030204" pitchFamily="34" charset="0"/>
                        </a:rPr>
                        <a:t>1,1000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174351"/>
                  </a:ext>
                </a:extLst>
              </a:tr>
              <a:tr h="150507">
                <a:tc>
                  <a:txBody>
                    <a:bodyPr/>
                    <a:lstStyle/>
                    <a:p>
                      <a:pPr algn="ctr" fontAlgn="ctr"/>
                      <a:r>
                        <a:rPr lang="fr-FR" sz="1100" b="0" i="0" u="none" strike="noStrike">
                          <a:solidFill>
                            <a:srgbClr val="000000"/>
                          </a:solidFill>
                          <a:effectLst/>
                          <a:latin typeface="Calibri" panose="020F0502020204030204" pitchFamily="34" charset="0"/>
                        </a:rPr>
                        <a:t>1,1200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1,1077</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25657"/>
                  </a:ext>
                </a:extLst>
              </a:tr>
              <a:tr h="150507">
                <a:tc>
                  <a:txBody>
                    <a:bodyPr/>
                    <a:lstStyle/>
                    <a:p>
                      <a:pPr algn="ctr" fontAlgn="ctr"/>
                      <a:r>
                        <a:rPr lang="fr-FR" sz="1100" b="0" i="0" u="none" strike="noStrike">
                          <a:solidFill>
                            <a:srgbClr val="000000"/>
                          </a:solidFill>
                          <a:effectLst/>
                          <a:latin typeface="Calibri" panose="020F0502020204030204" pitchFamily="34" charset="0"/>
                        </a:rPr>
                        <a:t>1,1400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1,1090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403609"/>
                  </a:ext>
                </a:extLst>
              </a:tr>
              <a:tr h="150507">
                <a:tc>
                  <a:txBody>
                    <a:bodyPr/>
                    <a:lstStyle/>
                    <a:p>
                      <a:pPr algn="ctr" fontAlgn="ctr"/>
                      <a:r>
                        <a:rPr lang="fr-FR" sz="1100" b="0" i="0" u="none" strike="noStrike">
                          <a:solidFill>
                            <a:srgbClr val="000000"/>
                          </a:solidFill>
                          <a:effectLst/>
                          <a:latin typeface="Calibri" panose="020F0502020204030204" pitchFamily="34" charset="0"/>
                        </a:rPr>
                        <a:t>1,1600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1,1102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459317"/>
                  </a:ext>
                </a:extLst>
              </a:tr>
              <a:tr h="150507">
                <a:tc>
                  <a:txBody>
                    <a:bodyPr/>
                    <a:lstStyle/>
                    <a:p>
                      <a:pPr algn="ctr" fontAlgn="ctr"/>
                      <a:r>
                        <a:rPr lang="fr-FR" sz="1100" b="0" i="0" u="none" strike="noStrike">
                          <a:solidFill>
                            <a:srgbClr val="000000"/>
                          </a:solidFill>
                          <a:effectLst/>
                          <a:latin typeface="Calibri" panose="020F0502020204030204" pitchFamily="34" charset="0"/>
                        </a:rPr>
                        <a:t>1,1800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1,1114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931943"/>
                  </a:ext>
                </a:extLst>
              </a:tr>
              <a:tr h="158032">
                <a:tc>
                  <a:txBody>
                    <a:bodyPr/>
                    <a:lstStyle/>
                    <a:p>
                      <a:pPr algn="ctr" fontAlgn="ctr"/>
                      <a:r>
                        <a:rPr lang="fr-FR" sz="110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1,1126</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1,1068</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619531"/>
                  </a:ext>
                </a:extLst>
              </a:tr>
            </a:tbl>
          </a:graphicData>
        </a:graphic>
      </p:graphicFrame>
      <p:pic>
        <p:nvPicPr>
          <p:cNvPr id="9" name="Image 8">
            <a:extLst>
              <a:ext uri="{FF2B5EF4-FFF2-40B4-BE49-F238E27FC236}">
                <a16:creationId xmlns:a16="http://schemas.microsoft.com/office/drawing/2014/main" id="{9262405D-997F-4A5A-BCDD-CB7F85DE9DE6}"/>
              </a:ext>
            </a:extLst>
          </p:cNvPr>
          <p:cNvPicPr>
            <a:picLocks noChangeAspect="1"/>
          </p:cNvPicPr>
          <p:nvPr/>
        </p:nvPicPr>
        <p:blipFill>
          <a:blip r:embed="rId2"/>
          <a:stretch>
            <a:fillRect/>
          </a:stretch>
        </p:blipFill>
        <p:spPr>
          <a:xfrm>
            <a:off x="2859522" y="2988730"/>
            <a:ext cx="5812974" cy="3796694"/>
          </a:xfrm>
          <a:prstGeom prst="rect">
            <a:avLst/>
          </a:prstGeom>
        </p:spPr>
      </p:pic>
    </p:spTree>
    <p:extLst>
      <p:ext uri="{BB962C8B-B14F-4D97-AF65-F5344CB8AC3E}">
        <p14:creationId xmlns:p14="http://schemas.microsoft.com/office/powerpoint/2010/main" val="47605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5F8BEA3-8D1D-41E8-934F-F8772175888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5062318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5712</TotalTime>
  <Words>655</Words>
  <Application>Microsoft Office PowerPoint</Application>
  <PresentationFormat>Affichage à l'écran (4:3)</PresentationFormat>
  <Paragraphs>139</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19</vt:i4>
      </vt:variant>
    </vt:vector>
  </HeadingPairs>
  <TitlesOfParts>
    <vt:vector size="25" baseType="lpstr">
      <vt:lpstr>Arial</vt:lpstr>
      <vt:lpstr>Calibri</vt:lpstr>
      <vt:lpstr>News Gothic MT</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709</cp:revision>
  <cp:lastPrinted>2012-02-01T10:00:25Z</cp:lastPrinted>
  <dcterms:created xsi:type="dcterms:W3CDTF">2010-04-23T15:09:35Z</dcterms:created>
  <dcterms:modified xsi:type="dcterms:W3CDTF">2021-02-02T08:56:30Z</dcterms:modified>
</cp:coreProperties>
</file>