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11" r:id="rId8"/>
    <p:sldId id="512" r:id="rId9"/>
    <p:sldId id="470" r:id="rId10"/>
    <p:sldId id="457" r:id="rId11"/>
    <p:sldId id="497" r:id="rId12"/>
    <p:sldId id="501" r:id="rId13"/>
    <p:sldId id="502" r:id="rId14"/>
    <p:sldId id="503" r:id="rId15"/>
    <p:sldId id="456" r:id="rId16"/>
    <p:sldId id="504" r:id="rId17"/>
    <p:sldId id="508" r:id="rId18"/>
    <p:sldId id="509" r:id="rId19"/>
    <p:sldId id="510"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16</a:t>
            </a:fld>
            <a:endParaRPr lang="fr-FR" dirty="0"/>
          </a:p>
        </p:txBody>
      </p:sp>
    </p:spTree>
    <p:extLst>
      <p:ext uri="{BB962C8B-B14F-4D97-AF65-F5344CB8AC3E}">
        <p14:creationId xmlns:p14="http://schemas.microsoft.com/office/powerpoint/2010/main" val="2650016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26/02/2021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5CD9CA1C-3323-44AD-94B3-B45E584F5B45}"/>
              </a:ext>
            </a:extLst>
          </p:cNvPr>
          <p:cNvPicPr>
            <a:picLocks noChangeAspect="1"/>
          </p:cNvPicPr>
          <p:nvPr/>
        </p:nvPicPr>
        <p:blipFill>
          <a:blip r:embed="rId2"/>
          <a:stretch>
            <a:fillRect/>
          </a:stretch>
        </p:blipFill>
        <p:spPr>
          <a:xfrm>
            <a:off x="880552" y="1265163"/>
            <a:ext cx="7382896" cy="5029636"/>
          </a:xfrm>
          <a:prstGeom prst="rect">
            <a:avLst/>
          </a:prstGeom>
        </p:spPr>
      </p:pic>
    </p:spTree>
    <p:extLst>
      <p:ext uri="{BB962C8B-B14F-4D97-AF65-F5344CB8AC3E}">
        <p14:creationId xmlns:p14="http://schemas.microsoft.com/office/powerpoint/2010/main" val="331636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F5353868-EB11-4C69-921C-195C59B1199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43E443DC-FCAF-4CAC-9462-9B39A060489F}"/>
              </a:ext>
            </a:extLst>
          </p:cNvPr>
          <p:cNvPicPr>
            <a:picLocks noChangeAspect="1"/>
          </p:cNvPicPr>
          <p:nvPr/>
        </p:nvPicPr>
        <p:blipFill>
          <a:blip r:embed="rId3"/>
          <a:stretch>
            <a:fillRect/>
          </a:stretch>
        </p:blipFill>
        <p:spPr>
          <a:xfrm>
            <a:off x="4573526" y="2349500"/>
            <a:ext cx="4204717" cy="3569208"/>
          </a:xfrm>
          <a:prstGeom prst="rect">
            <a:avLst/>
          </a:prstGeom>
        </p:spPr>
      </p:pic>
    </p:spTree>
    <p:extLst>
      <p:ext uri="{BB962C8B-B14F-4D97-AF65-F5344CB8AC3E}">
        <p14:creationId xmlns:p14="http://schemas.microsoft.com/office/powerpoint/2010/main" val="56474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388DADC1-8E23-4B64-95DF-4167B83990C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0C8B011A-B24E-485E-98CF-3E7BFB500692}"/>
              </a:ext>
            </a:extLst>
          </p:cNvPr>
          <p:cNvPicPr>
            <a:picLocks noChangeAspect="1"/>
          </p:cNvPicPr>
          <p:nvPr/>
        </p:nvPicPr>
        <p:blipFill>
          <a:blip r:embed="rId3"/>
          <a:stretch>
            <a:fillRect/>
          </a:stretch>
        </p:blipFill>
        <p:spPr>
          <a:xfrm>
            <a:off x="4571999" y="2349500"/>
            <a:ext cx="4239973" cy="3569208"/>
          </a:xfrm>
          <a:prstGeom prst="rect">
            <a:avLst/>
          </a:prstGeom>
        </p:spPr>
      </p:pic>
    </p:spTree>
    <p:extLst>
      <p:ext uri="{BB962C8B-B14F-4D97-AF65-F5344CB8AC3E}">
        <p14:creationId xmlns:p14="http://schemas.microsoft.com/office/powerpoint/2010/main" val="154312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5" name="Image 4">
            <a:extLst>
              <a:ext uri="{FF2B5EF4-FFF2-40B4-BE49-F238E27FC236}">
                <a16:creationId xmlns:a16="http://schemas.microsoft.com/office/drawing/2014/main" id="{F6D605C9-4D23-40CD-B7EE-7BE3EDD696A9}"/>
              </a:ext>
            </a:extLst>
          </p:cNvPr>
          <p:cNvPicPr>
            <a:picLocks noChangeAspect="1"/>
          </p:cNvPicPr>
          <p:nvPr/>
        </p:nvPicPr>
        <p:blipFill>
          <a:blip r:embed="rId2"/>
          <a:stretch>
            <a:fillRect/>
          </a:stretch>
        </p:blipFill>
        <p:spPr>
          <a:xfrm>
            <a:off x="189484" y="2349500"/>
            <a:ext cx="4234482" cy="3570732"/>
          </a:xfrm>
          <a:prstGeom prst="rect">
            <a:avLst/>
          </a:prstGeom>
        </p:spPr>
      </p:pic>
      <p:pic>
        <p:nvPicPr>
          <p:cNvPr id="6" name="Image 5">
            <a:extLst>
              <a:ext uri="{FF2B5EF4-FFF2-40B4-BE49-F238E27FC236}">
                <a16:creationId xmlns:a16="http://schemas.microsoft.com/office/drawing/2014/main" id="{7F4FF007-87CF-4D85-9501-A0C15083ECA5}"/>
              </a:ext>
            </a:extLst>
          </p:cNvPr>
          <p:cNvPicPr>
            <a:picLocks noChangeAspect="1"/>
          </p:cNvPicPr>
          <p:nvPr/>
        </p:nvPicPr>
        <p:blipFill>
          <a:blip r:embed="rId3"/>
          <a:stretch>
            <a:fillRect/>
          </a:stretch>
        </p:blipFill>
        <p:spPr>
          <a:xfrm>
            <a:off x="4575572" y="2349500"/>
            <a:ext cx="4241784" cy="3570732"/>
          </a:xfrm>
          <a:prstGeom prst="rect">
            <a:avLst/>
          </a:prstGeom>
        </p:spPr>
      </p:pic>
    </p:spTree>
    <p:extLst>
      <p:ext uri="{BB962C8B-B14F-4D97-AF65-F5344CB8AC3E}">
        <p14:creationId xmlns:p14="http://schemas.microsoft.com/office/powerpoint/2010/main" val="325493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F4FBBAB-11B9-474C-A53F-07CFB66288EF}"/>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96430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FD6AF346-41B3-47C2-A4C4-9D77A5BB0096}"/>
              </a:ext>
            </a:extLst>
          </p:cNvPr>
          <p:cNvPicPr>
            <a:picLocks noChangeAspect="1"/>
          </p:cNvPicPr>
          <p:nvPr/>
        </p:nvPicPr>
        <p:blipFill>
          <a:blip r:embed="rId2"/>
          <a:stretch>
            <a:fillRect/>
          </a:stretch>
        </p:blipFill>
        <p:spPr>
          <a:xfrm>
            <a:off x="825501" y="1270001"/>
            <a:ext cx="7379207" cy="5029200"/>
          </a:xfrm>
          <a:prstGeom prst="rect">
            <a:avLst/>
          </a:prstGeom>
        </p:spPr>
      </p:pic>
    </p:spTree>
    <p:extLst>
      <p:ext uri="{BB962C8B-B14F-4D97-AF65-F5344CB8AC3E}">
        <p14:creationId xmlns:p14="http://schemas.microsoft.com/office/powerpoint/2010/main" val="280131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5" name="Image 4">
            <a:extLst>
              <a:ext uri="{FF2B5EF4-FFF2-40B4-BE49-F238E27FC236}">
                <a16:creationId xmlns:a16="http://schemas.microsoft.com/office/drawing/2014/main" id="{E76154B1-1DA6-4B6A-A279-9DB5A86AE187}"/>
              </a:ext>
            </a:extLst>
          </p:cNvPr>
          <p:cNvPicPr>
            <a:picLocks noChangeAspect="1"/>
          </p:cNvPicPr>
          <p:nvPr/>
        </p:nvPicPr>
        <p:blipFill>
          <a:blip r:embed="rId3"/>
          <a:stretch>
            <a:fillRect/>
          </a:stretch>
        </p:blipFill>
        <p:spPr>
          <a:xfrm>
            <a:off x="4721538" y="2349500"/>
            <a:ext cx="4232675" cy="3569208"/>
          </a:xfrm>
          <a:prstGeom prst="rect">
            <a:avLst/>
          </a:prstGeom>
        </p:spPr>
      </p:pic>
      <p:pic>
        <p:nvPicPr>
          <p:cNvPr id="8" name="Image 7">
            <a:extLst>
              <a:ext uri="{FF2B5EF4-FFF2-40B4-BE49-F238E27FC236}">
                <a16:creationId xmlns:a16="http://schemas.microsoft.com/office/drawing/2014/main" id="{2BFAB8AE-56E1-4928-BF91-3513FE3B9D87}"/>
              </a:ext>
            </a:extLst>
          </p:cNvPr>
          <p:cNvPicPr>
            <a:picLocks noChangeAspect="1"/>
          </p:cNvPicPr>
          <p:nvPr/>
        </p:nvPicPr>
        <p:blipFill>
          <a:blip r:embed="rId4"/>
          <a:stretch>
            <a:fillRect/>
          </a:stretch>
        </p:blipFill>
        <p:spPr>
          <a:xfrm>
            <a:off x="208259" y="2349500"/>
            <a:ext cx="4230991" cy="3572566"/>
          </a:xfrm>
          <a:prstGeom prst="rect">
            <a:avLst/>
          </a:prstGeom>
        </p:spPr>
      </p:pic>
    </p:spTree>
    <p:extLst>
      <p:ext uri="{BB962C8B-B14F-4D97-AF65-F5344CB8AC3E}">
        <p14:creationId xmlns:p14="http://schemas.microsoft.com/office/powerpoint/2010/main" val="37274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6" name="Image 5">
            <a:extLst>
              <a:ext uri="{FF2B5EF4-FFF2-40B4-BE49-F238E27FC236}">
                <a16:creationId xmlns:a16="http://schemas.microsoft.com/office/drawing/2014/main" id="{18D097B9-BD65-43B8-A01E-991F59677100}"/>
              </a:ext>
            </a:extLst>
          </p:cNvPr>
          <p:cNvPicPr>
            <a:picLocks noChangeAspect="1"/>
          </p:cNvPicPr>
          <p:nvPr/>
        </p:nvPicPr>
        <p:blipFill>
          <a:blip r:embed="rId2"/>
          <a:stretch>
            <a:fillRect/>
          </a:stretch>
        </p:blipFill>
        <p:spPr>
          <a:xfrm>
            <a:off x="229179" y="2349500"/>
            <a:ext cx="4212701" cy="3621338"/>
          </a:xfrm>
          <a:prstGeom prst="rect">
            <a:avLst/>
          </a:prstGeom>
        </p:spPr>
      </p:pic>
      <p:pic>
        <p:nvPicPr>
          <p:cNvPr id="7" name="Image 6">
            <a:extLst>
              <a:ext uri="{FF2B5EF4-FFF2-40B4-BE49-F238E27FC236}">
                <a16:creationId xmlns:a16="http://schemas.microsoft.com/office/drawing/2014/main" id="{B704F7CB-C0D1-41ED-8AF5-7862D1CFC51E}"/>
              </a:ext>
            </a:extLst>
          </p:cNvPr>
          <p:cNvPicPr>
            <a:picLocks noChangeAspect="1"/>
          </p:cNvPicPr>
          <p:nvPr/>
        </p:nvPicPr>
        <p:blipFill>
          <a:blip r:embed="rId3"/>
          <a:stretch>
            <a:fillRect/>
          </a:stretch>
        </p:blipFill>
        <p:spPr>
          <a:xfrm>
            <a:off x="4732602" y="2341880"/>
            <a:ext cx="4212701" cy="3621338"/>
          </a:xfrm>
          <a:prstGeom prst="rect">
            <a:avLst/>
          </a:prstGeom>
        </p:spPr>
      </p:pic>
    </p:spTree>
    <p:extLst>
      <p:ext uri="{BB962C8B-B14F-4D97-AF65-F5344CB8AC3E}">
        <p14:creationId xmlns:p14="http://schemas.microsoft.com/office/powerpoint/2010/main" val="246092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6" name="Image 5">
            <a:extLst>
              <a:ext uri="{FF2B5EF4-FFF2-40B4-BE49-F238E27FC236}">
                <a16:creationId xmlns:a16="http://schemas.microsoft.com/office/drawing/2014/main" id="{D53B8E7C-9CB0-451B-9B25-55371A9C9312}"/>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9" name="Image 8">
            <a:extLst>
              <a:ext uri="{FF2B5EF4-FFF2-40B4-BE49-F238E27FC236}">
                <a16:creationId xmlns:a16="http://schemas.microsoft.com/office/drawing/2014/main" id="{B2ED41A2-9311-451E-B8C1-47998012AF72}"/>
              </a:ext>
            </a:extLst>
          </p:cNvPr>
          <p:cNvPicPr>
            <a:picLocks noChangeAspect="1"/>
          </p:cNvPicPr>
          <p:nvPr/>
        </p:nvPicPr>
        <p:blipFill>
          <a:blip r:embed="rId3"/>
          <a:stretch>
            <a:fillRect/>
          </a:stretch>
        </p:blipFill>
        <p:spPr>
          <a:xfrm>
            <a:off x="4745808" y="2349501"/>
            <a:ext cx="4191389" cy="3596951"/>
          </a:xfrm>
          <a:prstGeom prst="rect">
            <a:avLst/>
          </a:prstGeom>
        </p:spPr>
      </p:pic>
    </p:spTree>
    <p:extLst>
      <p:ext uri="{BB962C8B-B14F-4D97-AF65-F5344CB8AC3E}">
        <p14:creationId xmlns:p14="http://schemas.microsoft.com/office/powerpoint/2010/main" val="148403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1C8A2CD2-4517-4E83-BD3E-7D4E715BC60F}"/>
              </a:ext>
            </a:extLst>
          </p:cNvPr>
          <p:cNvPicPr>
            <a:picLocks noChangeAspect="1"/>
          </p:cNvPicPr>
          <p:nvPr/>
        </p:nvPicPr>
        <p:blipFill>
          <a:blip r:embed="rId2"/>
          <a:stretch>
            <a:fillRect/>
          </a:stretch>
        </p:blipFill>
        <p:spPr>
          <a:xfrm>
            <a:off x="127001" y="1520532"/>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088E03F9-0131-4CDD-AD01-3E1F9CC64678}"/>
              </a:ext>
            </a:extLst>
          </p:cNvPr>
          <p:cNvPicPr>
            <a:picLocks noChangeAspect="1"/>
          </p:cNvPicPr>
          <p:nvPr/>
        </p:nvPicPr>
        <p:blipFill>
          <a:blip r:embed="rId2"/>
          <a:stretch>
            <a:fillRect/>
          </a:stretch>
        </p:blipFill>
        <p:spPr>
          <a:xfrm>
            <a:off x="127000" y="1505437"/>
            <a:ext cx="8890002"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8C0374F-52D0-46D4-AC81-E28FDF54D56A}"/>
              </a:ext>
            </a:extLst>
          </p:cNvPr>
          <p:cNvPicPr>
            <a:picLocks noChangeAspect="1"/>
          </p:cNvPicPr>
          <p:nvPr/>
        </p:nvPicPr>
        <p:blipFill>
          <a:blip r:embed="rId2"/>
          <a:stretch>
            <a:fillRect/>
          </a:stretch>
        </p:blipFill>
        <p:spPr>
          <a:xfrm>
            <a:off x="142043" y="1069560"/>
            <a:ext cx="5030089" cy="2105440"/>
          </a:xfrm>
          <a:prstGeom prst="rect">
            <a:avLst/>
          </a:prstGeom>
        </p:spPr>
      </p:pic>
      <p:pic>
        <p:nvPicPr>
          <p:cNvPr id="7" name="Image 6">
            <a:extLst>
              <a:ext uri="{FF2B5EF4-FFF2-40B4-BE49-F238E27FC236}">
                <a16:creationId xmlns:a16="http://schemas.microsoft.com/office/drawing/2014/main" id="{025523A7-F05F-4E0A-A3FE-B47E522A2DCD}"/>
              </a:ext>
            </a:extLst>
          </p:cNvPr>
          <p:cNvPicPr>
            <a:picLocks noChangeAspect="1"/>
          </p:cNvPicPr>
          <p:nvPr/>
        </p:nvPicPr>
        <p:blipFill>
          <a:blip r:embed="rId3"/>
          <a:stretch>
            <a:fillRect/>
          </a:stretch>
        </p:blipFill>
        <p:spPr>
          <a:xfrm>
            <a:off x="3142696" y="3175000"/>
            <a:ext cx="5529800" cy="3616230"/>
          </a:xfrm>
          <a:prstGeom prst="rect">
            <a:avLst/>
          </a:prstGeom>
        </p:spPr>
      </p:pic>
    </p:spTree>
    <p:extLst>
      <p:ext uri="{BB962C8B-B14F-4D97-AF65-F5344CB8AC3E}">
        <p14:creationId xmlns:p14="http://schemas.microsoft.com/office/powerpoint/2010/main" val="10330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953CBF3-CC6F-42E3-809E-2A79E996DDFC}"/>
              </a:ext>
            </a:extLst>
          </p:cNvPr>
          <p:cNvPicPr>
            <a:picLocks noChangeAspect="1"/>
          </p:cNvPicPr>
          <p:nvPr/>
        </p:nvPicPr>
        <p:blipFill>
          <a:blip r:embed="rId2"/>
          <a:stretch>
            <a:fillRect/>
          </a:stretch>
        </p:blipFill>
        <p:spPr>
          <a:xfrm>
            <a:off x="317500" y="1143000"/>
            <a:ext cx="5461462" cy="2286000"/>
          </a:xfrm>
          <a:prstGeom prst="rect">
            <a:avLst/>
          </a:prstGeom>
        </p:spPr>
      </p:pic>
      <p:pic>
        <p:nvPicPr>
          <p:cNvPr id="7" name="Image 6">
            <a:extLst>
              <a:ext uri="{FF2B5EF4-FFF2-40B4-BE49-F238E27FC236}">
                <a16:creationId xmlns:a16="http://schemas.microsoft.com/office/drawing/2014/main" id="{2C4C7978-2B8E-420C-BFC9-A88C21CAD087}"/>
              </a:ext>
            </a:extLst>
          </p:cNvPr>
          <p:cNvPicPr>
            <a:picLocks noChangeAspect="1"/>
          </p:cNvPicPr>
          <p:nvPr/>
        </p:nvPicPr>
        <p:blipFill>
          <a:blip r:embed="rId3"/>
          <a:stretch>
            <a:fillRect/>
          </a:stretch>
        </p:blipFill>
        <p:spPr>
          <a:xfrm>
            <a:off x="2865381" y="2947131"/>
            <a:ext cx="5807115" cy="3797581"/>
          </a:xfrm>
          <a:prstGeom prst="rect">
            <a:avLst/>
          </a:prstGeom>
        </p:spPr>
      </p:pic>
    </p:spTree>
    <p:extLst>
      <p:ext uri="{BB962C8B-B14F-4D97-AF65-F5344CB8AC3E}">
        <p14:creationId xmlns:p14="http://schemas.microsoft.com/office/powerpoint/2010/main" val="11351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AB88FFB-9070-478E-9F88-A662A57FE16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9189191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5711</TotalTime>
  <Words>654</Words>
  <Application>Microsoft Office PowerPoint</Application>
  <PresentationFormat>Affichage à l'écran (4:3)</PresentationFormat>
  <Paragraphs>72</Paragraphs>
  <Slides>20</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711</cp:revision>
  <cp:lastPrinted>2012-02-01T10:00:25Z</cp:lastPrinted>
  <dcterms:created xsi:type="dcterms:W3CDTF">2010-04-23T15:09:35Z</dcterms:created>
  <dcterms:modified xsi:type="dcterms:W3CDTF">2021-03-04T12:07:10Z</dcterms:modified>
</cp:coreProperties>
</file>