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C66B6D24-C604-4644-AA3B-1EFDAAA6C98A}"/>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08081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6" name="Image 5">
            <a:extLst>
              <a:ext uri="{FF2B5EF4-FFF2-40B4-BE49-F238E27FC236}">
                <a16:creationId xmlns:a16="http://schemas.microsoft.com/office/drawing/2014/main" id="{0160698A-CFBD-4EA1-A9CF-E6D331214DCC}"/>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A0A65A1B-AEEB-482A-8FDF-E35C8EF5CB2C}"/>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288178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6" name="Image 5">
            <a:extLst>
              <a:ext uri="{FF2B5EF4-FFF2-40B4-BE49-F238E27FC236}">
                <a16:creationId xmlns:a16="http://schemas.microsoft.com/office/drawing/2014/main" id="{353E3510-02B4-402D-83CE-420C876A98E6}"/>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C1A6D61D-8CB5-4FB6-AD24-3B921659D8A6}"/>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89759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6" name="Image 5">
            <a:extLst>
              <a:ext uri="{FF2B5EF4-FFF2-40B4-BE49-F238E27FC236}">
                <a16:creationId xmlns:a16="http://schemas.microsoft.com/office/drawing/2014/main" id="{17A49C94-817B-445A-880F-89EBC7514CFD}"/>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9D944283-33F5-40D8-9042-F45A371A7A91}"/>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372018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7E1B96B-4BF4-4135-A220-109D565A6BEC}"/>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12476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10" name="Image 9">
            <a:extLst>
              <a:ext uri="{FF2B5EF4-FFF2-40B4-BE49-F238E27FC236}">
                <a16:creationId xmlns:a16="http://schemas.microsoft.com/office/drawing/2014/main" id="{63352D79-D1B1-440A-80F0-6D3A6A9FDD1F}"/>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199037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6" name="Image 5">
            <a:extLst>
              <a:ext uri="{FF2B5EF4-FFF2-40B4-BE49-F238E27FC236}">
                <a16:creationId xmlns:a16="http://schemas.microsoft.com/office/drawing/2014/main" id="{98F37FAC-772E-4123-B31F-489CCBB546D0}"/>
              </a:ext>
            </a:extLst>
          </p:cNvPr>
          <p:cNvPicPr>
            <a:picLocks noChangeAspect="1"/>
          </p:cNvPicPr>
          <p:nvPr/>
        </p:nvPicPr>
        <p:blipFill>
          <a:blip r:embed="rId2"/>
          <a:stretch>
            <a:fillRect/>
          </a:stretch>
        </p:blipFill>
        <p:spPr>
          <a:xfrm>
            <a:off x="234331" y="2349500"/>
            <a:ext cx="4206605" cy="3584759"/>
          </a:xfrm>
          <a:prstGeom prst="rect">
            <a:avLst/>
          </a:prstGeom>
        </p:spPr>
      </p:pic>
      <p:pic>
        <p:nvPicPr>
          <p:cNvPr id="8" name="Image 7">
            <a:extLst>
              <a:ext uri="{FF2B5EF4-FFF2-40B4-BE49-F238E27FC236}">
                <a16:creationId xmlns:a16="http://schemas.microsoft.com/office/drawing/2014/main" id="{AFA52221-CC82-49C0-956F-13A1B0E11B19}"/>
              </a:ext>
            </a:extLst>
          </p:cNvPr>
          <p:cNvPicPr>
            <a:picLocks noChangeAspect="1"/>
          </p:cNvPicPr>
          <p:nvPr/>
        </p:nvPicPr>
        <p:blipFill>
          <a:blip r:embed="rId3"/>
          <a:stretch>
            <a:fillRect/>
          </a:stretch>
        </p:blipFill>
        <p:spPr>
          <a:xfrm>
            <a:off x="4745807" y="2349500"/>
            <a:ext cx="4212701" cy="3603048"/>
          </a:xfrm>
          <a:prstGeom prst="rect">
            <a:avLst/>
          </a:prstGeom>
        </p:spPr>
      </p:pic>
    </p:spTree>
    <p:extLst>
      <p:ext uri="{BB962C8B-B14F-4D97-AF65-F5344CB8AC3E}">
        <p14:creationId xmlns:p14="http://schemas.microsoft.com/office/powerpoint/2010/main" val="63614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6" name="Image 5">
            <a:extLst>
              <a:ext uri="{FF2B5EF4-FFF2-40B4-BE49-F238E27FC236}">
                <a16:creationId xmlns:a16="http://schemas.microsoft.com/office/drawing/2014/main" id="{0B643551-22A6-4FF5-8F9B-CE606CC7A347}"/>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3B240475-81A6-4114-AF2B-7D0E4E379D2A}"/>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144442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6" name="Image 5">
            <a:extLst>
              <a:ext uri="{FF2B5EF4-FFF2-40B4-BE49-F238E27FC236}">
                <a16:creationId xmlns:a16="http://schemas.microsoft.com/office/drawing/2014/main" id="{5A013B17-261E-42CA-8999-C164B30F826A}"/>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B0CDD80E-077D-4109-8CEB-D05CA7D19988}"/>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208950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AF5C971-C0A0-4C2E-9806-D9941ABC682E}"/>
              </a:ext>
            </a:extLst>
          </p:cNvPr>
          <p:cNvPicPr>
            <a:picLocks noChangeAspect="1"/>
          </p:cNvPicPr>
          <p:nvPr/>
        </p:nvPicPr>
        <p:blipFill>
          <a:blip r:embed="rId2"/>
          <a:stretch>
            <a:fillRect/>
          </a:stretch>
        </p:blipFill>
        <p:spPr>
          <a:xfrm>
            <a:off x="66675" y="1524000"/>
            <a:ext cx="9077325" cy="154305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880C6EF8-A964-43AF-B9FC-778037629B73}"/>
              </a:ext>
            </a:extLst>
          </p:cNvPr>
          <p:cNvPicPr>
            <a:picLocks noChangeAspect="1"/>
          </p:cNvPicPr>
          <p:nvPr/>
        </p:nvPicPr>
        <p:blipFill>
          <a:blip r:embed="rId2"/>
          <a:stretch>
            <a:fillRect/>
          </a:stretch>
        </p:blipFill>
        <p:spPr>
          <a:xfrm>
            <a:off x="73025" y="1524000"/>
            <a:ext cx="8943975" cy="154305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99AA3E4-DC1E-42B4-A6F5-F29F9C881BBB}"/>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CACA96B1-D633-441A-BB42-AE6A9089A8A9}"/>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249251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B47F579E-142E-4FC3-A067-B41FB090D99C}"/>
              </a:ext>
            </a:extLst>
          </p:cNvPr>
          <p:cNvPicPr>
            <a:picLocks noChangeAspect="1"/>
          </p:cNvPicPr>
          <p:nvPr/>
        </p:nvPicPr>
        <p:blipFill>
          <a:blip r:embed="rId2"/>
          <a:stretch>
            <a:fillRect/>
          </a:stretch>
        </p:blipFill>
        <p:spPr>
          <a:xfrm>
            <a:off x="3429000" y="3175000"/>
            <a:ext cx="5243495" cy="3429000"/>
          </a:xfrm>
          <a:prstGeom prst="rect">
            <a:avLst/>
          </a:prstGeom>
        </p:spPr>
      </p:pic>
      <p:pic>
        <p:nvPicPr>
          <p:cNvPr id="8" name="Image 7">
            <a:extLst>
              <a:ext uri="{FF2B5EF4-FFF2-40B4-BE49-F238E27FC236}">
                <a16:creationId xmlns:a16="http://schemas.microsoft.com/office/drawing/2014/main" id="{2576E3B7-9450-44A4-A503-392174622995}"/>
              </a:ext>
            </a:extLst>
          </p:cNvPr>
          <p:cNvPicPr>
            <a:picLocks noChangeAspect="1"/>
          </p:cNvPicPr>
          <p:nvPr/>
        </p:nvPicPr>
        <p:blipFill>
          <a:blip r:embed="rId3"/>
          <a:stretch>
            <a:fillRect/>
          </a:stretch>
        </p:blipFill>
        <p:spPr>
          <a:xfrm>
            <a:off x="317500" y="1143001"/>
            <a:ext cx="6451469" cy="1873800"/>
          </a:xfrm>
          <a:prstGeom prst="rect">
            <a:avLst/>
          </a:prstGeom>
        </p:spPr>
      </p:pic>
    </p:spTree>
    <p:extLst>
      <p:ext uri="{BB962C8B-B14F-4D97-AF65-F5344CB8AC3E}">
        <p14:creationId xmlns:p14="http://schemas.microsoft.com/office/powerpoint/2010/main" val="278797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5E940B1-5286-4167-9963-CB6B70DE842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4106931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5697</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707</cp:revision>
  <cp:lastPrinted>2012-02-01T10:00:25Z</cp:lastPrinted>
  <dcterms:created xsi:type="dcterms:W3CDTF">2010-04-23T15:09:35Z</dcterms:created>
  <dcterms:modified xsi:type="dcterms:W3CDTF">2021-05-04T09:04:01Z</dcterms:modified>
</cp:coreProperties>
</file>