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02/06/2021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5DDD9B7B-A457-42D9-8362-E19B768B3DD0}"/>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39753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6" name="Image 5">
            <a:extLst>
              <a:ext uri="{FF2B5EF4-FFF2-40B4-BE49-F238E27FC236}">
                <a16:creationId xmlns:a16="http://schemas.microsoft.com/office/drawing/2014/main" id="{0A1E9FED-B5BE-4824-887B-2361A7A0DAEB}"/>
              </a:ext>
            </a:extLst>
          </p:cNvPr>
          <p:cNvPicPr>
            <a:picLocks noChangeAspect="1"/>
          </p:cNvPicPr>
          <p:nvPr/>
        </p:nvPicPr>
        <p:blipFill>
          <a:blip r:embed="rId2"/>
          <a:stretch>
            <a:fillRect/>
          </a:stretch>
        </p:blipFill>
        <p:spPr>
          <a:xfrm>
            <a:off x="236221" y="2349500"/>
            <a:ext cx="4204716" cy="3569207"/>
          </a:xfrm>
          <a:prstGeom prst="rect">
            <a:avLst/>
          </a:prstGeom>
        </p:spPr>
      </p:pic>
      <p:pic>
        <p:nvPicPr>
          <p:cNvPr id="8" name="Image 7">
            <a:extLst>
              <a:ext uri="{FF2B5EF4-FFF2-40B4-BE49-F238E27FC236}">
                <a16:creationId xmlns:a16="http://schemas.microsoft.com/office/drawing/2014/main" id="{C16C974A-9262-41AD-BA4E-4C5A3EF21089}"/>
              </a:ext>
            </a:extLst>
          </p:cNvPr>
          <p:cNvPicPr>
            <a:picLocks noChangeAspect="1"/>
          </p:cNvPicPr>
          <p:nvPr/>
        </p:nvPicPr>
        <p:blipFill>
          <a:blip r:embed="rId3"/>
          <a:stretch>
            <a:fillRect/>
          </a:stretch>
        </p:blipFill>
        <p:spPr>
          <a:xfrm>
            <a:off x="4754008" y="2349500"/>
            <a:ext cx="4200508" cy="3569206"/>
          </a:xfrm>
          <a:prstGeom prst="rect">
            <a:avLst/>
          </a:prstGeom>
        </p:spPr>
      </p:pic>
    </p:spTree>
    <p:extLst>
      <p:ext uri="{BB962C8B-B14F-4D97-AF65-F5344CB8AC3E}">
        <p14:creationId xmlns:p14="http://schemas.microsoft.com/office/powerpoint/2010/main" val="136383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6" name="Image 5">
            <a:extLst>
              <a:ext uri="{FF2B5EF4-FFF2-40B4-BE49-F238E27FC236}">
                <a16:creationId xmlns:a16="http://schemas.microsoft.com/office/drawing/2014/main" id="{6DCA54FC-6FDF-4771-88A6-48834FC17834}"/>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809407ED-310C-4861-B6E8-077D9AFA17E2}"/>
              </a:ext>
            </a:extLst>
          </p:cNvPr>
          <p:cNvPicPr>
            <a:picLocks noChangeAspect="1"/>
          </p:cNvPicPr>
          <p:nvPr/>
        </p:nvPicPr>
        <p:blipFill>
          <a:blip r:embed="rId3"/>
          <a:stretch>
            <a:fillRect/>
          </a:stretch>
        </p:blipFill>
        <p:spPr>
          <a:xfrm>
            <a:off x="4749800" y="2355597"/>
            <a:ext cx="4206605" cy="3578662"/>
          </a:xfrm>
          <a:prstGeom prst="rect">
            <a:avLst/>
          </a:prstGeom>
        </p:spPr>
      </p:pic>
    </p:spTree>
    <p:extLst>
      <p:ext uri="{BB962C8B-B14F-4D97-AF65-F5344CB8AC3E}">
        <p14:creationId xmlns:p14="http://schemas.microsoft.com/office/powerpoint/2010/main" val="19222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6" name="Image 5">
            <a:extLst>
              <a:ext uri="{FF2B5EF4-FFF2-40B4-BE49-F238E27FC236}">
                <a16:creationId xmlns:a16="http://schemas.microsoft.com/office/drawing/2014/main" id="{A71AD5E5-03FD-4465-BE28-090E53AFD0A2}"/>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48021155-295F-47A2-84FE-8901C2897CAA}"/>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60797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1CCB0644-66E5-4043-90E5-71CC5B56186F}"/>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00220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C679C451-B9C5-4363-88B1-82905BF183FD}"/>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412662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7" name="Image 6">
            <a:extLst>
              <a:ext uri="{FF2B5EF4-FFF2-40B4-BE49-F238E27FC236}">
                <a16:creationId xmlns:a16="http://schemas.microsoft.com/office/drawing/2014/main" id="{80534F90-1171-4202-93D2-5ECA21451E35}"/>
              </a:ext>
            </a:extLst>
          </p:cNvPr>
          <p:cNvPicPr>
            <a:picLocks noChangeAspect="1"/>
          </p:cNvPicPr>
          <p:nvPr/>
        </p:nvPicPr>
        <p:blipFill>
          <a:blip r:embed="rId2"/>
          <a:stretch>
            <a:fillRect/>
          </a:stretch>
        </p:blipFill>
        <p:spPr>
          <a:xfrm>
            <a:off x="249664" y="2349500"/>
            <a:ext cx="4200508" cy="3570732"/>
          </a:xfrm>
          <a:prstGeom prst="rect">
            <a:avLst/>
          </a:prstGeom>
        </p:spPr>
      </p:pic>
      <p:pic>
        <p:nvPicPr>
          <p:cNvPr id="9" name="Image 8">
            <a:extLst>
              <a:ext uri="{FF2B5EF4-FFF2-40B4-BE49-F238E27FC236}">
                <a16:creationId xmlns:a16="http://schemas.microsoft.com/office/drawing/2014/main" id="{AF51003E-3F44-4777-A585-B04AF932C94C}"/>
              </a:ext>
            </a:extLst>
          </p:cNvPr>
          <p:cNvPicPr>
            <a:picLocks noChangeAspect="1"/>
          </p:cNvPicPr>
          <p:nvPr/>
        </p:nvPicPr>
        <p:blipFill>
          <a:blip r:embed="rId3"/>
          <a:stretch>
            <a:fillRect/>
          </a:stretch>
        </p:blipFill>
        <p:spPr>
          <a:xfrm>
            <a:off x="4754008" y="2349500"/>
            <a:ext cx="4200508" cy="3570732"/>
          </a:xfrm>
          <a:prstGeom prst="rect">
            <a:avLst/>
          </a:prstGeom>
        </p:spPr>
      </p:pic>
    </p:spTree>
    <p:extLst>
      <p:ext uri="{BB962C8B-B14F-4D97-AF65-F5344CB8AC3E}">
        <p14:creationId xmlns:p14="http://schemas.microsoft.com/office/powerpoint/2010/main" val="212754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6" name="Image 5">
            <a:extLst>
              <a:ext uri="{FF2B5EF4-FFF2-40B4-BE49-F238E27FC236}">
                <a16:creationId xmlns:a16="http://schemas.microsoft.com/office/drawing/2014/main" id="{00AD4B0F-D2C6-4142-9D99-22D7715174DA}"/>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10" name="Image 9">
            <a:extLst>
              <a:ext uri="{FF2B5EF4-FFF2-40B4-BE49-F238E27FC236}">
                <a16:creationId xmlns:a16="http://schemas.microsoft.com/office/drawing/2014/main" id="{7EDDB45A-7153-4BA0-A6E5-6115C3E8415D}"/>
              </a:ext>
            </a:extLst>
          </p:cNvPr>
          <p:cNvPicPr>
            <a:picLocks noChangeAspect="1"/>
          </p:cNvPicPr>
          <p:nvPr/>
        </p:nvPicPr>
        <p:blipFill>
          <a:blip r:embed="rId3"/>
          <a:stretch>
            <a:fillRect/>
          </a:stretch>
        </p:blipFill>
        <p:spPr>
          <a:xfrm>
            <a:off x="4747911" y="2349500"/>
            <a:ext cx="4206605" cy="3584759"/>
          </a:xfrm>
          <a:prstGeom prst="rect">
            <a:avLst/>
          </a:prstGeom>
        </p:spPr>
      </p:pic>
    </p:spTree>
    <p:extLst>
      <p:ext uri="{BB962C8B-B14F-4D97-AF65-F5344CB8AC3E}">
        <p14:creationId xmlns:p14="http://schemas.microsoft.com/office/powerpoint/2010/main" val="120491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6" name="Image 5">
            <a:extLst>
              <a:ext uri="{FF2B5EF4-FFF2-40B4-BE49-F238E27FC236}">
                <a16:creationId xmlns:a16="http://schemas.microsoft.com/office/drawing/2014/main" id="{0B20635A-76F9-40C9-A8CC-56B6C4D7FACA}"/>
              </a:ext>
            </a:extLst>
          </p:cNvPr>
          <p:cNvPicPr>
            <a:picLocks noChangeAspect="1"/>
          </p:cNvPicPr>
          <p:nvPr/>
        </p:nvPicPr>
        <p:blipFill>
          <a:blip r:embed="rId2"/>
          <a:stretch>
            <a:fillRect/>
          </a:stretch>
        </p:blipFill>
        <p:spPr>
          <a:xfrm>
            <a:off x="236220" y="2346142"/>
            <a:ext cx="4206605" cy="3572566"/>
          </a:xfrm>
          <a:prstGeom prst="rect">
            <a:avLst/>
          </a:prstGeom>
        </p:spPr>
      </p:pic>
      <p:pic>
        <p:nvPicPr>
          <p:cNvPr id="8" name="Image 7">
            <a:extLst>
              <a:ext uri="{FF2B5EF4-FFF2-40B4-BE49-F238E27FC236}">
                <a16:creationId xmlns:a16="http://schemas.microsoft.com/office/drawing/2014/main" id="{42FDF12F-5087-43E0-AB62-732983FA94A8}"/>
              </a:ext>
            </a:extLst>
          </p:cNvPr>
          <p:cNvPicPr>
            <a:picLocks noChangeAspect="1"/>
          </p:cNvPicPr>
          <p:nvPr/>
        </p:nvPicPr>
        <p:blipFill>
          <a:blip r:embed="rId3"/>
          <a:stretch>
            <a:fillRect/>
          </a:stretch>
        </p:blipFill>
        <p:spPr>
          <a:xfrm>
            <a:off x="4749800" y="2346142"/>
            <a:ext cx="4206605" cy="3578662"/>
          </a:xfrm>
          <a:prstGeom prst="rect">
            <a:avLst/>
          </a:prstGeom>
        </p:spPr>
      </p:pic>
    </p:spTree>
    <p:extLst>
      <p:ext uri="{BB962C8B-B14F-4D97-AF65-F5344CB8AC3E}">
        <p14:creationId xmlns:p14="http://schemas.microsoft.com/office/powerpoint/2010/main" val="1463614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A940D3EF-1825-4E93-9F7A-97BDDDD639D0}"/>
              </a:ext>
            </a:extLst>
          </p:cNvPr>
          <p:cNvPicPr>
            <a:picLocks noChangeAspect="1"/>
          </p:cNvPicPr>
          <p:nvPr/>
        </p:nvPicPr>
        <p:blipFill>
          <a:blip r:embed="rId2"/>
          <a:stretch>
            <a:fillRect/>
          </a:stretch>
        </p:blipFill>
        <p:spPr>
          <a:xfrm>
            <a:off x="33337" y="1508078"/>
            <a:ext cx="9077325" cy="1543050"/>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F056B5E1-2104-4F9B-91CB-876898352ECE}"/>
              </a:ext>
            </a:extLst>
          </p:cNvPr>
          <p:cNvPicPr>
            <a:picLocks noChangeAspect="1"/>
          </p:cNvPicPr>
          <p:nvPr/>
        </p:nvPicPr>
        <p:blipFill>
          <a:blip r:embed="rId2"/>
          <a:stretch>
            <a:fillRect/>
          </a:stretch>
        </p:blipFill>
        <p:spPr>
          <a:xfrm>
            <a:off x="127000" y="1524000"/>
            <a:ext cx="8943975" cy="154305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CBB6B40-2975-4007-A29E-9B42FF8D4DC9}"/>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25174CD4-83D9-4759-A8AA-3C42850D03E9}"/>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251870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AE919762-5BE8-4192-825D-C160C010E7CF}"/>
              </a:ext>
            </a:extLst>
          </p:cNvPr>
          <p:cNvPicPr>
            <a:picLocks noChangeAspect="1"/>
          </p:cNvPicPr>
          <p:nvPr/>
        </p:nvPicPr>
        <p:blipFill>
          <a:blip r:embed="rId2"/>
          <a:stretch>
            <a:fillRect/>
          </a:stretch>
        </p:blipFill>
        <p:spPr>
          <a:xfrm>
            <a:off x="3429000" y="3175000"/>
            <a:ext cx="5243495" cy="3429000"/>
          </a:xfrm>
          <a:prstGeom prst="rect">
            <a:avLst/>
          </a:prstGeom>
        </p:spPr>
      </p:pic>
      <p:pic>
        <p:nvPicPr>
          <p:cNvPr id="8" name="Image 7">
            <a:extLst>
              <a:ext uri="{FF2B5EF4-FFF2-40B4-BE49-F238E27FC236}">
                <a16:creationId xmlns:a16="http://schemas.microsoft.com/office/drawing/2014/main" id="{674E3CA8-57C5-4CAE-A32D-8405703B038D}"/>
              </a:ext>
            </a:extLst>
          </p:cNvPr>
          <p:cNvPicPr>
            <a:picLocks noChangeAspect="1"/>
          </p:cNvPicPr>
          <p:nvPr/>
        </p:nvPicPr>
        <p:blipFill>
          <a:blip r:embed="rId3"/>
          <a:stretch>
            <a:fillRect/>
          </a:stretch>
        </p:blipFill>
        <p:spPr>
          <a:xfrm>
            <a:off x="317500" y="1142999"/>
            <a:ext cx="6461991" cy="1908107"/>
          </a:xfrm>
          <a:prstGeom prst="rect">
            <a:avLst/>
          </a:prstGeom>
        </p:spPr>
      </p:pic>
    </p:spTree>
    <p:extLst>
      <p:ext uri="{BB962C8B-B14F-4D97-AF65-F5344CB8AC3E}">
        <p14:creationId xmlns:p14="http://schemas.microsoft.com/office/powerpoint/2010/main" val="122241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EC30DED-1ADC-4D08-9649-80C3D35A8FDF}"/>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15215840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706</cp:revision>
  <cp:lastPrinted>2012-02-01T10:00:25Z</cp:lastPrinted>
  <dcterms:created xsi:type="dcterms:W3CDTF">2010-04-23T15:09:35Z</dcterms:created>
  <dcterms:modified xsi:type="dcterms:W3CDTF">2021-06-02T17:04:55Z</dcterms:modified>
</cp:coreProperties>
</file>