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6/9/2021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6/9/2021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6/9/2021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6/9/2021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6/9/2021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6/9/2021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6/9/2021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6/9/2021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6/9/2021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6/9/2021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6/9/2021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6/9/2021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6/9/2021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6/9/2021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09/06/2021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FEDBC3E8-DE34-4F62-B20D-060E913937FE}"/>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183394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8" name="Image 7">
            <a:extLst>
              <a:ext uri="{FF2B5EF4-FFF2-40B4-BE49-F238E27FC236}">
                <a16:creationId xmlns:a16="http://schemas.microsoft.com/office/drawing/2014/main" id="{E32E8BFB-FF15-406C-86DD-036EB6F0AC96}"/>
              </a:ext>
            </a:extLst>
          </p:cNvPr>
          <p:cNvPicPr>
            <a:picLocks noChangeAspect="1"/>
          </p:cNvPicPr>
          <p:nvPr/>
        </p:nvPicPr>
        <p:blipFill>
          <a:blip r:embed="rId2"/>
          <a:stretch>
            <a:fillRect/>
          </a:stretch>
        </p:blipFill>
        <p:spPr>
          <a:xfrm>
            <a:off x="4754008" y="2349500"/>
            <a:ext cx="4200508" cy="3570732"/>
          </a:xfrm>
          <a:prstGeom prst="rect">
            <a:avLst/>
          </a:prstGeom>
        </p:spPr>
      </p:pic>
      <p:pic>
        <p:nvPicPr>
          <p:cNvPr id="10" name="Image 9">
            <a:extLst>
              <a:ext uri="{FF2B5EF4-FFF2-40B4-BE49-F238E27FC236}">
                <a16:creationId xmlns:a16="http://schemas.microsoft.com/office/drawing/2014/main" id="{B6982BE2-0675-45B1-B62D-DDC2C744C52E}"/>
              </a:ext>
            </a:extLst>
          </p:cNvPr>
          <p:cNvPicPr>
            <a:picLocks noChangeAspect="1"/>
          </p:cNvPicPr>
          <p:nvPr/>
        </p:nvPicPr>
        <p:blipFill>
          <a:blip r:embed="rId3"/>
          <a:stretch>
            <a:fillRect/>
          </a:stretch>
        </p:blipFill>
        <p:spPr>
          <a:xfrm>
            <a:off x="236220" y="2349500"/>
            <a:ext cx="4206605" cy="3572566"/>
          </a:xfrm>
          <a:prstGeom prst="rect">
            <a:avLst/>
          </a:prstGeom>
        </p:spPr>
      </p:pic>
    </p:spTree>
    <p:extLst>
      <p:ext uri="{BB962C8B-B14F-4D97-AF65-F5344CB8AC3E}">
        <p14:creationId xmlns:p14="http://schemas.microsoft.com/office/powerpoint/2010/main" val="277854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6" name="Image 5">
            <a:extLst>
              <a:ext uri="{FF2B5EF4-FFF2-40B4-BE49-F238E27FC236}">
                <a16:creationId xmlns:a16="http://schemas.microsoft.com/office/drawing/2014/main" id="{AA992ABB-86D7-4A4D-8163-81A3D9E5ACFE}"/>
              </a:ext>
            </a:extLst>
          </p:cNvPr>
          <p:cNvPicPr>
            <a:picLocks noChangeAspect="1"/>
          </p:cNvPicPr>
          <p:nvPr/>
        </p:nvPicPr>
        <p:blipFill>
          <a:blip r:embed="rId2"/>
          <a:stretch>
            <a:fillRect/>
          </a:stretch>
        </p:blipFill>
        <p:spPr>
          <a:xfrm>
            <a:off x="236220" y="2349500"/>
            <a:ext cx="4200508" cy="3609145"/>
          </a:xfrm>
          <a:prstGeom prst="rect">
            <a:avLst/>
          </a:prstGeom>
        </p:spPr>
      </p:pic>
      <p:pic>
        <p:nvPicPr>
          <p:cNvPr id="8" name="Image 7">
            <a:extLst>
              <a:ext uri="{FF2B5EF4-FFF2-40B4-BE49-F238E27FC236}">
                <a16:creationId xmlns:a16="http://schemas.microsoft.com/office/drawing/2014/main" id="{6A53E551-B61E-444F-86FF-6E3D5D02B56C}"/>
              </a:ext>
            </a:extLst>
          </p:cNvPr>
          <p:cNvPicPr>
            <a:picLocks noChangeAspect="1"/>
          </p:cNvPicPr>
          <p:nvPr/>
        </p:nvPicPr>
        <p:blipFill>
          <a:blip r:embed="rId3"/>
          <a:stretch>
            <a:fillRect/>
          </a:stretch>
        </p:blipFill>
        <p:spPr>
          <a:xfrm>
            <a:off x="4756318" y="2347665"/>
            <a:ext cx="4206605" cy="3609145"/>
          </a:xfrm>
          <a:prstGeom prst="rect">
            <a:avLst/>
          </a:prstGeom>
        </p:spPr>
      </p:pic>
    </p:spTree>
    <p:extLst>
      <p:ext uri="{BB962C8B-B14F-4D97-AF65-F5344CB8AC3E}">
        <p14:creationId xmlns:p14="http://schemas.microsoft.com/office/powerpoint/2010/main" val="355792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6" name="Image 5">
            <a:extLst>
              <a:ext uri="{FF2B5EF4-FFF2-40B4-BE49-F238E27FC236}">
                <a16:creationId xmlns:a16="http://schemas.microsoft.com/office/drawing/2014/main" id="{62895E37-888E-4DAF-93D7-97740D0033DE}"/>
              </a:ext>
            </a:extLst>
          </p:cNvPr>
          <p:cNvPicPr>
            <a:picLocks noChangeAspect="1"/>
          </p:cNvPicPr>
          <p:nvPr/>
        </p:nvPicPr>
        <p:blipFill>
          <a:blip r:embed="rId2"/>
          <a:stretch>
            <a:fillRect/>
          </a:stretch>
        </p:blipFill>
        <p:spPr>
          <a:xfrm>
            <a:off x="234331" y="2349500"/>
            <a:ext cx="4206605" cy="3584759"/>
          </a:xfrm>
          <a:prstGeom prst="rect">
            <a:avLst/>
          </a:prstGeom>
        </p:spPr>
      </p:pic>
      <p:pic>
        <p:nvPicPr>
          <p:cNvPr id="8" name="Image 7">
            <a:extLst>
              <a:ext uri="{FF2B5EF4-FFF2-40B4-BE49-F238E27FC236}">
                <a16:creationId xmlns:a16="http://schemas.microsoft.com/office/drawing/2014/main" id="{64CC35DE-BA93-475C-A72B-34C8EF308D1F}"/>
              </a:ext>
            </a:extLst>
          </p:cNvPr>
          <p:cNvPicPr>
            <a:picLocks noChangeAspect="1"/>
          </p:cNvPicPr>
          <p:nvPr/>
        </p:nvPicPr>
        <p:blipFill>
          <a:blip r:embed="rId3"/>
          <a:stretch>
            <a:fillRect/>
          </a:stretch>
        </p:blipFill>
        <p:spPr>
          <a:xfrm>
            <a:off x="4749800" y="2349501"/>
            <a:ext cx="4206605" cy="3570732"/>
          </a:xfrm>
          <a:prstGeom prst="rect">
            <a:avLst/>
          </a:prstGeom>
        </p:spPr>
      </p:pic>
    </p:spTree>
    <p:extLst>
      <p:ext uri="{BB962C8B-B14F-4D97-AF65-F5344CB8AC3E}">
        <p14:creationId xmlns:p14="http://schemas.microsoft.com/office/powerpoint/2010/main" val="75597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22BA38A-575A-4C69-8612-437F360EE5C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08286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9F0A8014-CB7B-4760-B1FD-C7FE98C45F9A}"/>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43141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6" name="Image 5">
            <a:extLst>
              <a:ext uri="{FF2B5EF4-FFF2-40B4-BE49-F238E27FC236}">
                <a16:creationId xmlns:a16="http://schemas.microsoft.com/office/drawing/2014/main" id="{C6B98A72-1A7B-4371-B9C3-DF3CD432E561}"/>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5ABC69E0-658A-409D-9DD2-8FCBCBBF9ED8}"/>
              </a:ext>
            </a:extLst>
          </p:cNvPr>
          <p:cNvPicPr>
            <a:picLocks noChangeAspect="1"/>
          </p:cNvPicPr>
          <p:nvPr/>
        </p:nvPicPr>
        <p:blipFill>
          <a:blip r:embed="rId3"/>
          <a:stretch>
            <a:fillRect/>
          </a:stretch>
        </p:blipFill>
        <p:spPr>
          <a:xfrm>
            <a:off x="4749800" y="2349500"/>
            <a:ext cx="4206605" cy="3535986"/>
          </a:xfrm>
          <a:prstGeom prst="rect">
            <a:avLst/>
          </a:prstGeom>
        </p:spPr>
      </p:pic>
    </p:spTree>
    <p:extLst>
      <p:ext uri="{BB962C8B-B14F-4D97-AF65-F5344CB8AC3E}">
        <p14:creationId xmlns:p14="http://schemas.microsoft.com/office/powerpoint/2010/main" val="126945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7" name="Image 6">
            <a:extLst>
              <a:ext uri="{FF2B5EF4-FFF2-40B4-BE49-F238E27FC236}">
                <a16:creationId xmlns:a16="http://schemas.microsoft.com/office/drawing/2014/main" id="{40F57607-1F3D-40C2-864C-2B9C5003F1A4}"/>
              </a:ext>
            </a:extLst>
          </p:cNvPr>
          <p:cNvPicPr>
            <a:picLocks noChangeAspect="1"/>
          </p:cNvPicPr>
          <p:nvPr/>
        </p:nvPicPr>
        <p:blipFill>
          <a:blip r:embed="rId2"/>
          <a:stretch>
            <a:fillRect/>
          </a:stretch>
        </p:blipFill>
        <p:spPr>
          <a:xfrm>
            <a:off x="4749800" y="2349501"/>
            <a:ext cx="4206605" cy="3529890"/>
          </a:xfrm>
          <a:prstGeom prst="rect">
            <a:avLst/>
          </a:prstGeom>
        </p:spPr>
      </p:pic>
      <p:pic>
        <p:nvPicPr>
          <p:cNvPr id="8" name="Image 7">
            <a:extLst>
              <a:ext uri="{FF2B5EF4-FFF2-40B4-BE49-F238E27FC236}">
                <a16:creationId xmlns:a16="http://schemas.microsoft.com/office/drawing/2014/main" id="{1D2C0F94-1453-45C2-BEC1-DB86C8110085}"/>
              </a:ext>
            </a:extLst>
          </p:cNvPr>
          <p:cNvPicPr>
            <a:picLocks noChangeAspect="1"/>
          </p:cNvPicPr>
          <p:nvPr/>
        </p:nvPicPr>
        <p:blipFill>
          <a:blip r:embed="rId3"/>
          <a:stretch>
            <a:fillRect/>
          </a:stretch>
        </p:blipFill>
        <p:spPr>
          <a:xfrm>
            <a:off x="236220" y="2349500"/>
            <a:ext cx="4200508" cy="3529890"/>
          </a:xfrm>
          <a:prstGeom prst="rect">
            <a:avLst/>
          </a:prstGeom>
        </p:spPr>
      </p:pic>
    </p:spTree>
    <p:extLst>
      <p:ext uri="{BB962C8B-B14F-4D97-AF65-F5344CB8AC3E}">
        <p14:creationId xmlns:p14="http://schemas.microsoft.com/office/powerpoint/2010/main" val="38534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B289DD42-2007-426B-B09C-B878C860C989}"/>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B70DD608-B309-4A16-AC3E-D7E9707A7EF6}"/>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102491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345A0A6-D8D4-4C4D-BE55-DA5B4593E5FB}"/>
              </a:ext>
            </a:extLst>
          </p:cNvPr>
          <p:cNvPicPr>
            <a:picLocks noChangeAspect="1"/>
          </p:cNvPicPr>
          <p:nvPr/>
        </p:nvPicPr>
        <p:blipFill>
          <a:blip r:embed="rId2"/>
          <a:stretch>
            <a:fillRect/>
          </a:stretch>
        </p:blipFill>
        <p:spPr>
          <a:xfrm>
            <a:off x="127000" y="1523999"/>
            <a:ext cx="8950325" cy="151120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DEBF4CC-CDF9-4474-AA4C-94EF0A1D981B}"/>
              </a:ext>
            </a:extLst>
          </p:cNvPr>
          <p:cNvPicPr>
            <a:picLocks noChangeAspect="1"/>
          </p:cNvPicPr>
          <p:nvPr/>
        </p:nvPicPr>
        <p:blipFill>
          <a:blip r:embed="rId2"/>
          <a:stretch>
            <a:fillRect/>
          </a:stretch>
        </p:blipFill>
        <p:spPr>
          <a:xfrm>
            <a:off x="100012" y="1519344"/>
            <a:ext cx="8943975" cy="154305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A7E545D-DDE0-457A-B4C0-E671301062E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08AB2693-A2CC-421D-9711-1BB1BA2217EF}"/>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402188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FADF914-691C-4FEB-8313-D2EC53BFFB36}"/>
              </a:ext>
            </a:extLst>
          </p:cNvPr>
          <p:cNvPicPr>
            <a:picLocks noChangeAspect="1"/>
          </p:cNvPicPr>
          <p:nvPr/>
        </p:nvPicPr>
        <p:blipFill>
          <a:blip r:embed="rId2"/>
          <a:stretch>
            <a:fillRect/>
          </a:stretch>
        </p:blipFill>
        <p:spPr>
          <a:xfrm>
            <a:off x="3429000" y="3175000"/>
            <a:ext cx="5243495" cy="3429000"/>
          </a:xfrm>
          <a:prstGeom prst="rect">
            <a:avLst/>
          </a:prstGeom>
        </p:spPr>
      </p:pic>
      <p:pic>
        <p:nvPicPr>
          <p:cNvPr id="8" name="Image 7">
            <a:extLst>
              <a:ext uri="{FF2B5EF4-FFF2-40B4-BE49-F238E27FC236}">
                <a16:creationId xmlns:a16="http://schemas.microsoft.com/office/drawing/2014/main" id="{7CFC8475-395D-4A91-9A37-80BC7C212A53}"/>
              </a:ext>
            </a:extLst>
          </p:cNvPr>
          <p:cNvPicPr>
            <a:picLocks noChangeAspect="1"/>
          </p:cNvPicPr>
          <p:nvPr/>
        </p:nvPicPr>
        <p:blipFill>
          <a:blip r:embed="rId3"/>
          <a:stretch>
            <a:fillRect/>
          </a:stretch>
        </p:blipFill>
        <p:spPr>
          <a:xfrm>
            <a:off x="317499" y="1145308"/>
            <a:ext cx="6406573" cy="1891743"/>
          </a:xfrm>
          <a:prstGeom prst="rect">
            <a:avLst/>
          </a:prstGeom>
        </p:spPr>
      </p:pic>
    </p:spTree>
    <p:extLst>
      <p:ext uri="{BB962C8B-B14F-4D97-AF65-F5344CB8AC3E}">
        <p14:creationId xmlns:p14="http://schemas.microsoft.com/office/powerpoint/2010/main" val="294279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7A3E307-34BC-4166-B843-2CEB208EF55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57636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706</cp:revision>
  <cp:lastPrinted>2012-02-01T10:00:25Z</cp:lastPrinted>
  <dcterms:created xsi:type="dcterms:W3CDTF">2010-04-23T15:09:35Z</dcterms:created>
  <dcterms:modified xsi:type="dcterms:W3CDTF">2021-06-09T16:45:08Z</dcterms:modified>
</cp:coreProperties>
</file>