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05/07/2021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7/5/2021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7/5/2021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7/5/2021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7/5/2021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7/5/2021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7/5/2021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7/5/2021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7/5/2021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7/5/2021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7/5/2021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7/5/2021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7/5/2021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7/5/2021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7/5/2021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7/5/2021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4" name="Image 3">
            <a:extLst>
              <a:ext uri="{FF2B5EF4-FFF2-40B4-BE49-F238E27FC236}">
                <a16:creationId xmlns:a16="http://schemas.microsoft.com/office/drawing/2014/main" id="{9982A9A5-0A07-4302-AA5D-629719CE2338}"/>
              </a:ext>
            </a:extLst>
          </p:cNvPr>
          <p:cNvPicPr>
            <a:picLocks noChangeAspect="1"/>
          </p:cNvPicPr>
          <p:nvPr/>
        </p:nvPicPr>
        <p:blipFill>
          <a:blip r:embed="rId2"/>
          <a:stretch>
            <a:fillRect/>
          </a:stretch>
        </p:blipFill>
        <p:spPr>
          <a:xfrm>
            <a:off x="880552" y="1270000"/>
            <a:ext cx="7382896" cy="5005250"/>
          </a:xfrm>
          <a:prstGeom prst="rect">
            <a:avLst/>
          </a:prstGeom>
        </p:spPr>
      </p:pic>
    </p:spTree>
    <p:extLst>
      <p:ext uri="{BB962C8B-B14F-4D97-AF65-F5344CB8AC3E}">
        <p14:creationId xmlns:p14="http://schemas.microsoft.com/office/powerpoint/2010/main" val="3131535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7" name="Image 6">
            <a:extLst>
              <a:ext uri="{FF2B5EF4-FFF2-40B4-BE49-F238E27FC236}">
                <a16:creationId xmlns:a16="http://schemas.microsoft.com/office/drawing/2014/main" id="{4D41941E-A657-4BDE-B34A-429923672523}"/>
              </a:ext>
            </a:extLst>
          </p:cNvPr>
          <p:cNvPicPr>
            <a:picLocks noChangeAspect="1"/>
          </p:cNvPicPr>
          <p:nvPr/>
        </p:nvPicPr>
        <p:blipFill>
          <a:blip r:embed="rId2"/>
          <a:stretch>
            <a:fillRect/>
          </a:stretch>
        </p:blipFill>
        <p:spPr>
          <a:xfrm>
            <a:off x="236220" y="2349500"/>
            <a:ext cx="4200508" cy="3569208"/>
          </a:xfrm>
          <a:prstGeom prst="rect">
            <a:avLst/>
          </a:prstGeom>
        </p:spPr>
      </p:pic>
      <p:pic>
        <p:nvPicPr>
          <p:cNvPr id="8" name="Image 7">
            <a:extLst>
              <a:ext uri="{FF2B5EF4-FFF2-40B4-BE49-F238E27FC236}">
                <a16:creationId xmlns:a16="http://schemas.microsoft.com/office/drawing/2014/main" id="{3634F0DF-38CB-47B8-8819-C4230CBB1703}"/>
              </a:ext>
            </a:extLst>
          </p:cNvPr>
          <p:cNvPicPr>
            <a:picLocks noChangeAspect="1"/>
          </p:cNvPicPr>
          <p:nvPr/>
        </p:nvPicPr>
        <p:blipFill>
          <a:blip r:embed="rId3"/>
          <a:stretch>
            <a:fillRect/>
          </a:stretch>
        </p:blipFill>
        <p:spPr>
          <a:xfrm>
            <a:off x="4745592" y="2349500"/>
            <a:ext cx="4206605" cy="3569208"/>
          </a:xfrm>
          <a:prstGeom prst="rect">
            <a:avLst/>
          </a:prstGeom>
        </p:spPr>
      </p:pic>
    </p:spTree>
    <p:extLst>
      <p:ext uri="{BB962C8B-B14F-4D97-AF65-F5344CB8AC3E}">
        <p14:creationId xmlns:p14="http://schemas.microsoft.com/office/powerpoint/2010/main" val="2753106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5" name="Image 4">
            <a:extLst>
              <a:ext uri="{FF2B5EF4-FFF2-40B4-BE49-F238E27FC236}">
                <a16:creationId xmlns:a16="http://schemas.microsoft.com/office/drawing/2014/main" id="{CFFACB2C-D462-49DC-9C11-657AD888F63F}"/>
              </a:ext>
            </a:extLst>
          </p:cNvPr>
          <p:cNvPicPr>
            <a:picLocks noChangeAspect="1"/>
          </p:cNvPicPr>
          <p:nvPr/>
        </p:nvPicPr>
        <p:blipFill>
          <a:blip r:embed="rId2"/>
          <a:stretch>
            <a:fillRect/>
          </a:stretch>
        </p:blipFill>
        <p:spPr>
          <a:xfrm>
            <a:off x="236221" y="2349500"/>
            <a:ext cx="4200508" cy="3569208"/>
          </a:xfrm>
          <a:prstGeom prst="rect">
            <a:avLst/>
          </a:prstGeom>
        </p:spPr>
      </p:pic>
      <p:pic>
        <p:nvPicPr>
          <p:cNvPr id="6" name="Image 5">
            <a:extLst>
              <a:ext uri="{FF2B5EF4-FFF2-40B4-BE49-F238E27FC236}">
                <a16:creationId xmlns:a16="http://schemas.microsoft.com/office/drawing/2014/main" id="{2F1600D2-66A2-4F20-ADFD-A618C4A9EB8D}"/>
              </a:ext>
            </a:extLst>
          </p:cNvPr>
          <p:cNvPicPr>
            <a:picLocks noChangeAspect="1"/>
          </p:cNvPicPr>
          <p:nvPr/>
        </p:nvPicPr>
        <p:blipFill>
          <a:blip r:embed="rId3"/>
          <a:stretch>
            <a:fillRect/>
          </a:stretch>
        </p:blipFill>
        <p:spPr>
          <a:xfrm>
            <a:off x="4745592" y="2346142"/>
            <a:ext cx="4200508" cy="3569208"/>
          </a:xfrm>
          <a:prstGeom prst="rect">
            <a:avLst/>
          </a:prstGeom>
        </p:spPr>
      </p:pic>
    </p:spTree>
    <p:extLst>
      <p:ext uri="{BB962C8B-B14F-4D97-AF65-F5344CB8AC3E}">
        <p14:creationId xmlns:p14="http://schemas.microsoft.com/office/powerpoint/2010/main" val="1546734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5" name="Image 4">
            <a:extLst>
              <a:ext uri="{FF2B5EF4-FFF2-40B4-BE49-F238E27FC236}">
                <a16:creationId xmlns:a16="http://schemas.microsoft.com/office/drawing/2014/main" id="{1C4CB448-72C3-4A5C-BDFA-9D0A5EEA84BD}"/>
              </a:ext>
            </a:extLst>
          </p:cNvPr>
          <p:cNvPicPr>
            <a:picLocks noChangeAspect="1"/>
          </p:cNvPicPr>
          <p:nvPr/>
        </p:nvPicPr>
        <p:blipFill>
          <a:blip r:embed="rId2"/>
          <a:stretch>
            <a:fillRect/>
          </a:stretch>
        </p:blipFill>
        <p:spPr>
          <a:xfrm>
            <a:off x="236221" y="2346143"/>
            <a:ext cx="4206605" cy="3569208"/>
          </a:xfrm>
          <a:prstGeom prst="rect">
            <a:avLst/>
          </a:prstGeom>
        </p:spPr>
      </p:pic>
      <p:pic>
        <p:nvPicPr>
          <p:cNvPr id="6" name="Image 5">
            <a:extLst>
              <a:ext uri="{FF2B5EF4-FFF2-40B4-BE49-F238E27FC236}">
                <a16:creationId xmlns:a16="http://schemas.microsoft.com/office/drawing/2014/main" id="{2AF0BB26-34F8-4F10-BF33-5D6D33DB6897}"/>
              </a:ext>
            </a:extLst>
          </p:cNvPr>
          <p:cNvPicPr>
            <a:picLocks noChangeAspect="1"/>
          </p:cNvPicPr>
          <p:nvPr/>
        </p:nvPicPr>
        <p:blipFill>
          <a:blip r:embed="rId3"/>
          <a:stretch>
            <a:fillRect/>
          </a:stretch>
        </p:blipFill>
        <p:spPr>
          <a:xfrm>
            <a:off x="4751689" y="2346142"/>
            <a:ext cx="4200508" cy="3569208"/>
          </a:xfrm>
          <a:prstGeom prst="rect">
            <a:avLst/>
          </a:prstGeom>
        </p:spPr>
      </p:pic>
    </p:spTree>
    <p:extLst>
      <p:ext uri="{BB962C8B-B14F-4D97-AF65-F5344CB8AC3E}">
        <p14:creationId xmlns:p14="http://schemas.microsoft.com/office/powerpoint/2010/main" val="1989848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9DB567FF-B415-44B2-8D98-DD53D4EFF5B2}"/>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849264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4" name="Image 3">
            <a:extLst>
              <a:ext uri="{FF2B5EF4-FFF2-40B4-BE49-F238E27FC236}">
                <a16:creationId xmlns:a16="http://schemas.microsoft.com/office/drawing/2014/main" id="{C227ADBA-8F43-40E0-ADA6-3D7D8CE50850}"/>
              </a:ext>
            </a:extLst>
          </p:cNvPr>
          <p:cNvPicPr>
            <a:picLocks noChangeAspect="1"/>
          </p:cNvPicPr>
          <p:nvPr/>
        </p:nvPicPr>
        <p:blipFill>
          <a:blip r:embed="rId2"/>
          <a:stretch>
            <a:fillRect/>
          </a:stretch>
        </p:blipFill>
        <p:spPr>
          <a:xfrm>
            <a:off x="880552" y="1270000"/>
            <a:ext cx="7382896" cy="5005250"/>
          </a:xfrm>
          <a:prstGeom prst="rect">
            <a:avLst/>
          </a:prstGeom>
        </p:spPr>
      </p:pic>
    </p:spTree>
    <p:extLst>
      <p:ext uri="{BB962C8B-B14F-4D97-AF65-F5344CB8AC3E}">
        <p14:creationId xmlns:p14="http://schemas.microsoft.com/office/powerpoint/2010/main" val="2710592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9" name="Image 8">
            <a:extLst>
              <a:ext uri="{FF2B5EF4-FFF2-40B4-BE49-F238E27FC236}">
                <a16:creationId xmlns:a16="http://schemas.microsoft.com/office/drawing/2014/main" id="{CC9D9BA8-D673-4C50-9FD3-E94D69858964}"/>
              </a:ext>
            </a:extLst>
          </p:cNvPr>
          <p:cNvPicPr>
            <a:picLocks noChangeAspect="1"/>
          </p:cNvPicPr>
          <p:nvPr/>
        </p:nvPicPr>
        <p:blipFill>
          <a:blip r:embed="rId2"/>
          <a:stretch>
            <a:fillRect/>
          </a:stretch>
        </p:blipFill>
        <p:spPr>
          <a:xfrm>
            <a:off x="236222" y="2346142"/>
            <a:ext cx="4200508" cy="3569208"/>
          </a:xfrm>
          <a:prstGeom prst="rect">
            <a:avLst/>
          </a:prstGeom>
        </p:spPr>
      </p:pic>
      <p:pic>
        <p:nvPicPr>
          <p:cNvPr id="10" name="Image 9">
            <a:extLst>
              <a:ext uri="{FF2B5EF4-FFF2-40B4-BE49-F238E27FC236}">
                <a16:creationId xmlns:a16="http://schemas.microsoft.com/office/drawing/2014/main" id="{7A9C9416-4951-42FF-B1A9-EAE84D114ADF}"/>
              </a:ext>
            </a:extLst>
          </p:cNvPr>
          <p:cNvPicPr>
            <a:picLocks noChangeAspect="1"/>
          </p:cNvPicPr>
          <p:nvPr/>
        </p:nvPicPr>
        <p:blipFill>
          <a:blip r:embed="rId3"/>
          <a:stretch>
            <a:fillRect/>
          </a:stretch>
        </p:blipFill>
        <p:spPr>
          <a:xfrm>
            <a:off x="4745592" y="2348881"/>
            <a:ext cx="4200508" cy="3566469"/>
          </a:xfrm>
          <a:prstGeom prst="rect">
            <a:avLst/>
          </a:prstGeom>
        </p:spPr>
      </p:pic>
    </p:spTree>
    <p:extLst>
      <p:ext uri="{BB962C8B-B14F-4D97-AF65-F5344CB8AC3E}">
        <p14:creationId xmlns:p14="http://schemas.microsoft.com/office/powerpoint/2010/main" val="3571500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5" name="Image 4">
            <a:extLst>
              <a:ext uri="{FF2B5EF4-FFF2-40B4-BE49-F238E27FC236}">
                <a16:creationId xmlns:a16="http://schemas.microsoft.com/office/drawing/2014/main" id="{E3099F2A-469A-4A64-ABBB-6665B780FA0A}"/>
              </a:ext>
            </a:extLst>
          </p:cNvPr>
          <p:cNvPicPr>
            <a:picLocks noChangeAspect="1"/>
          </p:cNvPicPr>
          <p:nvPr/>
        </p:nvPicPr>
        <p:blipFill>
          <a:blip r:embed="rId2"/>
          <a:stretch>
            <a:fillRect/>
          </a:stretch>
        </p:blipFill>
        <p:spPr>
          <a:xfrm>
            <a:off x="236223" y="2346142"/>
            <a:ext cx="4200508" cy="3566469"/>
          </a:xfrm>
          <a:prstGeom prst="rect">
            <a:avLst/>
          </a:prstGeom>
        </p:spPr>
      </p:pic>
      <p:pic>
        <p:nvPicPr>
          <p:cNvPr id="6" name="Image 5">
            <a:extLst>
              <a:ext uri="{FF2B5EF4-FFF2-40B4-BE49-F238E27FC236}">
                <a16:creationId xmlns:a16="http://schemas.microsoft.com/office/drawing/2014/main" id="{56DDB233-DD28-4061-B563-24AA7D6A9929}"/>
              </a:ext>
            </a:extLst>
          </p:cNvPr>
          <p:cNvPicPr>
            <a:picLocks noChangeAspect="1"/>
          </p:cNvPicPr>
          <p:nvPr/>
        </p:nvPicPr>
        <p:blipFill>
          <a:blip r:embed="rId3"/>
          <a:stretch>
            <a:fillRect/>
          </a:stretch>
        </p:blipFill>
        <p:spPr>
          <a:xfrm>
            <a:off x="4745592" y="2346142"/>
            <a:ext cx="4200508" cy="3566469"/>
          </a:xfrm>
          <a:prstGeom prst="rect">
            <a:avLst/>
          </a:prstGeom>
        </p:spPr>
      </p:pic>
    </p:spTree>
    <p:extLst>
      <p:ext uri="{BB962C8B-B14F-4D97-AF65-F5344CB8AC3E}">
        <p14:creationId xmlns:p14="http://schemas.microsoft.com/office/powerpoint/2010/main" val="227384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6" name="Image 5">
            <a:extLst>
              <a:ext uri="{FF2B5EF4-FFF2-40B4-BE49-F238E27FC236}">
                <a16:creationId xmlns:a16="http://schemas.microsoft.com/office/drawing/2014/main" id="{660C037D-FC5B-4CD3-BB8A-47CB2887A849}"/>
              </a:ext>
            </a:extLst>
          </p:cNvPr>
          <p:cNvPicPr>
            <a:picLocks noChangeAspect="1"/>
          </p:cNvPicPr>
          <p:nvPr/>
        </p:nvPicPr>
        <p:blipFill>
          <a:blip r:embed="rId2"/>
          <a:stretch>
            <a:fillRect/>
          </a:stretch>
        </p:blipFill>
        <p:spPr>
          <a:xfrm>
            <a:off x="236223" y="2346142"/>
            <a:ext cx="4206605" cy="3566469"/>
          </a:xfrm>
          <a:prstGeom prst="rect">
            <a:avLst/>
          </a:prstGeom>
        </p:spPr>
      </p:pic>
      <p:pic>
        <p:nvPicPr>
          <p:cNvPr id="7" name="Image 6">
            <a:extLst>
              <a:ext uri="{FF2B5EF4-FFF2-40B4-BE49-F238E27FC236}">
                <a16:creationId xmlns:a16="http://schemas.microsoft.com/office/drawing/2014/main" id="{9B6CCC96-782E-4F2E-9D55-DBBECF441849}"/>
              </a:ext>
            </a:extLst>
          </p:cNvPr>
          <p:cNvPicPr>
            <a:picLocks noChangeAspect="1"/>
          </p:cNvPicPr>
          <p:nvPr/>
        </p:nvPicPr>
        <p:blipFill>
          <a:blip r:embed="rId3"/>
          <a:stretch>
            <a:fillRect/>
          </a:stretch>
        </p:blipFill>
        <p:spPr>
          <a:xfrm>
            <a:off x="4745593" y="2346142"/>
            <a:ext cx="4200508" cy="3566469"/>
          </a:xfrm>
          <a:prstGeom prst="rect">
            <a:avLst/>
          </a:prstGeom>
        </p:spPr>
      </p:pic>
    </p:spTree>
    <p:extLst>
      <p:ext uri="{BB962C8B-B14F-4D97-AF65-F5344CB8AC3E}">
        <p14:creationId xmlns:p14="http://schemas.microsoft.com/office/powerpoint/2010/main" val="1519139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BB7B5A3-3DA6-4304-AAE0-764EA5C26891}"/>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FC67CF2-A428-4C29-AB6C-4756A25A5611}"/>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20F277F-249D-40DE-91D6-F56BE69D46AF}"/>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D3C31671-5E7C-4455-9725-1D3269298E3B}"/>
              </a:ext>
            </a:extLst>
          </p:cNvPr>
          <p:cNvPicPr>
            <a:picLocks noChangeAspect="1"/>
          </p:cNvPicPr>
          <p:nvPr/>
        </p:nvPicPr>
        <p:blipFill>
          <a:blip r:embed="rId3"/>
          <a:stretch>
            <a:fillRect/>
          </a:stretch>
        </p:blipFill>
        <p:spPr>
          <a:xfrm>
            <a:off x="3429000" y="3175000"/>
            <a:ext cx="5243495" cy="3429000"/>
          </a:xfrm>
          <a:prstGeom prst="rect">
            <a:avLst/>
          </a:prstGeom>
        </p:spPr>
      </p:pic>
    </p:spTree>
    <p:extLst>
      <p:ext uri="{BB962C8B-B14F-4D97-AF65-F5344CB8AC3E}">
        <p14:creationId xmlns:p14="http://schemas.microsoft.com/office/powerpoint/2010/main" val="3448423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3377000A-26D5-41DB-B24C-A4BCE92EE159}"/>
              </a:ext>
            </a:extLst>
          </p:cNvPr>
          <p:cNvPicPr>
            <a:picLocks noChangeAspect="1"/>
          </p:cNvPicPr>
          <p:nvPr/>
        </p:nvPicPr>
        <p:blipFill>
          <a:blip r:embed="rId2"/>
          <a:stretch>
            <a:fillRect/>
          </a:stretch>
        </p:blipFill>
        <p:spPr>
          <a:xfrm>
            <a:off x="317500" y="1143000"/>
            <a:ext cx="4927500" cy="1905000"/>
          </a:xfrm>
          <a:prstGeom prst="rect">
            <a:avLst/>
          </a:prstGeom>
        </p:spPr>
      </p:pic>
      <p:pic>
        <p:nvPicPr>
          <p:cNvPr id="7" name="Image 6">
            <a:extLst>
              <a:ext uri="{FF2B5EF4-FFF2-40B4-BE49-F238E27FC236}">
                <a16:creationId xmlns:a16="http://schemas.microsoft.com/office/drawing/2014/main" id="{5A9686A5-D657-48EC-84ED-941E0A851450}"/>
              </a:ext>
            </a:extLst>
          </p:cNvPr>
          <p:cNvPicPr>
            <a:picLocks noChangeAspect="1"/>
          </p:cNvPicPr>
          <p:nvPr/>
        </p:nvPicPr>
        <p:blipFill>
          <a:blip r:embed="rId3"/>
          <a:stretch>
            <a:fillRect/>
          </a:stretch>
        </p:blipFill>
        <p:spPr>
          <a:xfrm>
            <a:off x="3429000" y="3175000"/>
            <a:ext cx="5243495" cy="3429000"/>
          </a:xfrm>
          <a:prstGeom prst="rect">
            <a:avLst/>
          </a:prstGeom>
        </p:spPr>
      </p:pic>
    </p:spTree>
    <p:extLst>
      <p:ext uri="{BB962C8B-B14F-4D97-AF65-F5344CB8AC3E}">
        <p14:creationId xmlns:p14="http://schemas.microsoft.com/office/powerpoint/2010/main" val="419565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3085EA5B-0FBD-4718-9A93-B2AA178C884D}"/>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60264722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5687</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- 2019-20</vt:lpstr>
      <vt:lpstr>EURCHF - 2020-21</vt:lpstr>
      <vt:lpstr>EURCHF - 2021-22</vt:lpstr>
      <vt:lpstr>EURGBP - Historical &amp; Planned</vt:lpstr>
      <vt:lpstr>EURGBP - Synthesis</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705</cp:revision>
  <cp:lastPrinted>2012-02-01T10:00:25Z</cp:lastPrinted>
  <dcterms:created xsi:type="dcterms:W3CDTF">2010-04-23T15:09:35Z</dcterms:created>
  <dcterms:modified xsi:type="dcterms:W3CDTF">2021-07-05T09:43:07Z</dcterms:modified>
</cp:coreProperties>
</file>