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07" r:id="rId8"/>
    <p:sldId id="508" r:id="rId9"/>
    <p:sldId id="470" r:id="rId10"/>
    <p:sldId id="457" r:id="rId11"/>
    <p:sldId id="497" r:id="rId12"/>
    <p:sldId id="499" r:id="rId13"/>
    <p:sldId id="500" r:id="rId14"/>
    <p:sldId id="501" r:id="rId15"/>
    <p:sldId id="456" r:id="rId16"/>
    <p:sldId id="502" r:id="rId17"/>
    <p:sldId id="504" r:id="rId18"/>
    <p:sldId id="505" r:id="rId19"/>
    <p:sldId id="506"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03/08/2021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8/3/2021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8/3/2021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8/3/2021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8/3/2021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8/3/2021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8/3/2021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8/3/2021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8/3/2021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8/3/2021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8/3/2021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8/3/2021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8/3/2021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8/3/2021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8/3/2021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8/3/2021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30/07/2021</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7824DD4C-3A17-44EB-924F-19BF6AD0F1E9}"/>
              </a:ext>
            </a:extLst>
          </p:cNvPr>
          <p:cNvPicPr>
            <a:picLocks noChangeAspect="1"/>
          </p:cNvPicPr>
          <p:nvPr/>
        </p:nvPicPr>
        <p:blipFill>
          <a:blip r:embed="rId2"/>
          <a:stretch>
            <a:fillRect/>
          </a:stretch>
        </p:blipFill>
        <p:spPr>
          <a:xfrm>
            <a:off x="825500" y="1287854"/>
            <a:ext cx="7358510" cy="5011346"/>
          </a:xfrm>
          <a:prstGeom prst="rect">
            <a:avLst/>
          </a:prstGeom>
        </p:spPr>
      </p:pic>
    </p:spTree>
    <p:extLst>
      <p:ext uri="{BB962C8B-B14F-4D97-AF65-F5344CB8AC3E}">
        <p14:creationId xmlns:p14="http://schemas.microsoft.com/office/powerpoint/2010/main" val="2417624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3" name="EURCHF_ImageALLOC">
            <a:extLst>
              <a:ext uri="{FF2B5EF4-FFF2-40B4-BE49-F238E27FC236}">
                <a16:creationId xmlns:a16="http://schemas.microsoft.com/office/drawing/2014/main" id="{44D159F0-FDB0-4BF7-A84F-8983D1098659}"/>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E17A895C-E285-4104-A301-7E2EFC1F471D}"/>
              </a:ext>
            </a:extLst>
          </p:cNvPr>
          <p:cNvPicPr>
            <a:picLocks noChangeAspect="1"/>
          </p:cNvPicPr>
          <p:nvPr/>
        </p:nvPicPr>
        <p:blipFill>
          <a:blip r:embed="rId3"/>
          <a:stretch>
            <a:fillRect/>
          </a:stretch>
        </p:blipFill>
        <p:spPr>
          <a:xfrm>
            <a:off x="4749800" y="2364173"/>
            <a:ext cx="4206605" cy="3639627"/>
          </a:xfrm>
          <a:prstGeom prst="rect">
            <a:avLst/>
          </a:prstGeom>
        </p:spPr>
      </p:pic>
    </p:spTree>
    <p:extLst>
      <p:ext uri="{BB962C8B-B14F-4D97-AF65-F5344CB8AC3E}">
        <p14:creationId xmlns:p14="http://schemas.microsoft.com/office/powerpoint/2010/main" val="3728284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3" name="EURCHF_ImageALLOC">
            <a:extLst>
              <a:ext uri="{FF2B5EF4-FFF2-40B4-BE49-F238E27FC236}">
                <a16:creationId xmlns:a16="http://schemas.microsoft.com/office/drawing/2014/main" id="{FBFF7413-8091-47D3-8FBC-9EBB10610170}"/>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10" name="Image 9">
            <a:extLst>
              <a:ext uri="{FF2B5EF4-FFF2-40B4-BE49-F238E27FC236}">
                <a16:creationId xmlns:a16="http://schemas.microsoft.com/office/drawing/2014/main" id="{48104A34-2A47-4984-8139-42B5AD8F2798}"/>
              </a:ext>
            </a:extLst>
          </p:cNvPr>
          <p:cNvPicPr>
            <a:picLocks noChangeAspect="1"/>
          </p:cNvPicPr>
          <p:nvPr/>
        </p:nvPicPr>
        <p:blipFill>
          <a:blip r:embed="rId3"/>
          <a:stretch>
            <a:fillRect/>
          </a:stretch>
        </p:blipFill>
        <p:spPr>
          <a:xfrm>
            <a:off x="4750047" y="2349500"/>
            <a:ext cx="4206605" cy="3639627"/>
          </a:xfrm>
          <a:prstGeom prst="rect">
            <a:avLst/>
          </a:prstGeom>
        </p:spPr>
      </p:pic>
    </p:spTree>
    <p:extLst>
      <p:ext uri="{BB962C8B-B14F-4D97-AF65-F5344CB8AC3E}">
        <p14:creationId xmlns:p14="http://schemas.microsoft.com/office/powerpoint/2010/main" val="2468898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6" name="Image 5">
            <a:extLst>
              <a:ext uri="{FF2B5EF4-FFF2-40B4-BE49-F238E27FC236}">
                <a16:creationId xmlns:a16="http://schemas.microsoft.com/office/drawing/2014/main" id="{4E104BC6-1C2E-47BC-A1E7-35F82D54F3B9}"/>
              </a:ext>
            </a:extLst>
          </p:cNvPr>
          <p:cNvPicPr>
            <a:picLocks noChangeAspect="1"/>
          </p:cNvPicPr>
          <p:nvPr/>
        </p:nvPicPr>
        <p:blipFill>
          <a:blip r:embed="rId2"/>
          <a:stretch>
            <a:fillRect/>
          </a:stretch>
        </p:blipFill>
        <p:spPr>
          <a:xfrm>
            <a:off x="240428" y="2349500"/>
            <a:ext cx="4200508" cy="3529890"/>
          </a:xfrm>
          <a:prstGeom prst="rect">
            <a:avLst/>
          </a:prstGeom>
        </p:spPr>
      </p:pic>
      <p:pic>
        <p:nvPicPr>
          <p:cNvPr id="8" name="Image 7">
            <a:extLst>
              <a:ext uri="{FF2B5EF4-FFF2-40B4-BE49-F238E27FC236}">
                <a16:creationId xmlns:a16="http://schemas.microsoft.com/office/drawing/2014/main" id="{882B3561-B1FD-47FB-93AE-AE1EAAC65A1D}"/>
              </a:ext>
            </a:extLst>
          </p:cNvPr>
          <p:cNvPicPr>
            <a:picLocks noChangeAspect="1"/>
          </p:cNvPicPr>
          <p:nvPr/>
        </p:nvPicPr>
        <p:blipFill>
          <a:blip r:embed="rId3"/>
          <a:stretch>
            <a:fillRect/>
          </a:stretch>
        </p:blipFill>
        <p:spPr>
          <a:xfrm>
            <a:off x="4754008" y="2349500"/>
            <a:ext cx="4200508" cy="3529890"/>
          </a:xfrm>
          <a:prstGeom prst="rect">
            <a:avLst/>
          </a:prstGeom>
        </p:spPr>
      </p:pic>
    </p:spTree>
    <p:extLst>
      <p:ext uri="{BB962C8B-B14F-4D97-AF65-F5344CB8AC3E}">
        <p14:creationId xmlns:p14="http://schemas.microsoft.com/office/powerpoint/2010/main" val="1188976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39010064-722A-45F4-BB5B-24F24F8EAAB4}"/>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94708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AA20A7C8-F731-4FAC-BC36-5139ACDDD290}"/>
              </a:ext>
            </a:extLst>
          </p:cNvPr>
          <p:cNvPicPr>
            <a:picLocks noChangeAspect="1"/>
          </p:cNvPicPr>
          <p:nvPr/>
        </p:nvPicPr>
        <p:blipFill>
          <a:blip r:embed="rId2"/>
          <a:stretch>
            <a:fillRect/>
          </a:stretch>
        </p:blipFill>
        <p:spPr>
          <a:xfrm>
            <a:off x="815716" y="1318336"/>
            <a:ext cx="7388992" cy="4980864"/>
          </a:xfrm>
          <a:prstGeom prst="rect">
            <a:avLst/>
          </a:prstGeom>
        </p:spPr>
      </p:pic>
    </p:spTree>
    <p:extLst>
      <p:ext uri="{BB962C8B-B14F-4D97-AF65-F5344CB8AC3E}">
        <p14:creationId xmlns:p14="http://schemas.microsoft.com/office/powerpoint/2010/main" val="3394889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6" name="Image 5">
            <a:extLst>
              <a:ext uri="{FF2B5EF4-FFF2-40B4-BE49-F238E27FC236}">
                <a16:creationId xmlns:a16="http://schemas.microsoft.com/office/drawing/2014/main" id="{EA633893-B0E4-4087-A36F-20B1F115E53A}"/>
              </a:ext>
            </a:extLst>
          </p:cNvPr>
          <p:cNvPicPr>
            <a:picLocks noChangeAspect="1"/>
          </p:cNvPicPr>
          <p:nvPr/>
        </p:nvPicPr>
        <p:blipFill>
          <a:blip r:embed="rId2"/>
          <a:stretch>
            <a:fillRect/>
          </a:stretch>
        </p:blipFill>
        <p:spPr>
          <a:xfrm>
            <a:off x="236220" y="2369159"/>
            <a:ext cx="4206605" cy="3529890"/>
          </a:xfrm>
          <a:prstGeom prst="rect">
            <a:avLst/>
          </a:prstGeom>
        </p:spPr>
      </p:pic>
      <p:pic>
        <p:nvPicPr>
          <p:cNvPr id="8" name="Image 7">
            <a:extLst>
              <a:ext uri="{FF2B5EF4-FFF2-40B4-BE49-F238E27FC236}">
                <a16:creationId xmlns:a16="http://schemas.microsoft.com/office/drawing/2014/main" id="{C0A9E4B8-7EC7-4410-B60F-8F18E09B11C8}"/>
              </a:ext>
            </a:extLst>
          </p:cNvPr>
          <p:cNvPicPr>
            <a:picLocks noChangeAspect="1"/>
          </p:cNvPicPr>
          <p:nvPr/>
        </p:nvPicPr>
        <p:blipFill>
          <a:blip r:embed="rId3"/>
          <a:stretch>
            <a:fillRect/>
          </a:stretch>
        </p:blipFill>
        <p:spPr>
          <a:xfrm>
            <a:off x="4754008" y="2369159"/>
            <a:ext cx="4200508" cy="3529890"/>
          </a:xfrm>
          <a:prstGeom prst="rect">
            <a:avLst/>
          </a:prstGeom>
        </p:spPr>
      </p:pic>
    </p:spTree>
    <p:extLst>
      <p:ext uri="{BB962C8B-B14F-4D97-AF65-F5344CB8AC3E}">
        <p14:creationId xmlns:p14="http://schemas.microsoft.com/office/powerpoint/2010/main" val="1864886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6" name="Image 5">
            <a:extLst>
              <a:ext uri="{FF2B5EF4-FFF2-40B4-BE49-F238E27FC236}">
                <a16:creationId xmlns:a16="http://schemas.microsoft.com/office/drawing/2014/main" id="{DCE8B4BF-2192-4EC0-973A-D4D097E95419}"/>
              </a:ext>
            </a:extLst>
          </p:cNvPr>
          <p:cNvPicPr>
            <a:picLocks noChangeAspect="1"/>
          </p:cNvPicPr>
          <p:nvPr/>
        </p:nvPicPr>
        <p:blipFill>
          <a:blip r:embed="rId2"/>
          <a:stretch>
            <a:fillRect/>
          </a:stretch>
        </p:blipFill>
        <p:spPr>
          <a:xfrm>
            <a:off x="240428" y="2349500"/>
            <a:ext cx="4200508" cy="3609145"/>
          </a:xfrm>
          <a:prstGeom prst="rect">
            <a:avLst/>
          </a:prstGeom>
        </p:spPr>
      </p:pic>
      <p:pic>
        <p:nvPicPr>
          <p:cNvPr id="8" name="Image 7">
            <a:extLst>
              <a:ext uri="{FF2B5EF4-FFF2-40B4-BE49-F238E27FC236}">
                <a16:creationId xmlns:a16="http://schemas.microsoft.com/office/drawing/2014/main" id="{1A19AEF2-33AA-431F-A669-EA4D391C9A18}"/>
              </a:ext>
            </a:extLst>
          </p:cNvPr>
          <p:cNvPicPr>
            <a:picLocks noChangeAspect="1"/>
          </p:cNvPicPr>
          <p:nvPr/>
        </p:nvPicPr>
        <p:blipFill>
          <a:blip r:embed="rId3"/>
          <a:stretch>
            <a:fillRect/>
          </a:stretch>
        </p:blipFill>
        <p:spPr>
          <a:xfrm>
            <a:off x="4754008" y="2349500"/>
            <a:ext cx="4200508" cy="3529890"/>
          </a:xfrm>
          <a:prstGeom prst="rect">
            <a:avLst/>
          </a:prstGeom>
        </p:spPr>
      </p:pic>
    </p:spTree>
    <p:extLst>
      <p:ext uri="{BB962C8B-B14F-4D97-AF65-F5344CB8AC3E}">
        <p14:creationId xmlns:p14="http://schemas.microsoft.com/office/powerpoint/2010/main" val="3408021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6" name="Image 5">
            <a:extLst>
              <a:ext uri="{FF2B5EF4-FFF2-40B4-BE49-F238E27FC236}">
                <a16:creationId xmlns:a16="http://schemas.microsoft.com/office/drawing/2014/main" id="{95F7442B-50F7-40C0-B3B4-AC27A62A83EE}"/>
              </a:ext>
            </a:extLst>
          </p:cNvPr>
          <p:cNvPicPr>
            <a:picLocks noChangeAspect="1"/>
          </p:cNvPicPr>
          <p:nvPr/>
        </p:nvPicPr>
        <p:blipFill>
          <a:blip r:embed="rId2"/>
          <a:stretch>
            <a:fillRect/>
          </a:stretch>
        </p:blipFill>
        <p:spPr>
          <a:xfrm>
            <a:off x="236220" y="2349500"/>
            <a:ext cx="4212701" cy="3535986"/>
          </a:xfrm>
          <a:prstGeom prst="rect">
            <a:avLst/>
          </a:prstGeom>
        </p:spPr>
      </p:pic>
      <p:pic>
        <p:nvPicPr>
          <p:cNvPr id="8" name="Image 7">
            <a:extLst>
              <a:ext uri="{FF2B5EF4-FFF2-40B4-BE49-F238E27FC236}">
                <a16:creationId xmlns:a16="http://schemas.microsoft.com/office/drawing/2014/main" id="{0A8B5B35-6F58-49FA-9ABE-DD0CDB97600F}"/>
              </a:ext>
            </a:extLst>
          </p:cNvPr>
          <p:cNvPicPr>
            <a:picLocks noChangeAspect="1"/>
          </p:cNvPicPr>
          <p:nvPr/>
        </p:nvPicPr>
        <p:blipFill>
          <a:blip r:embed="rId3"/>
          <a:stretch>
            <a:fillRect/>
          </a:stretch>
        </p:blipFill>
        <p:spPr>
          <a:xfrm>
            <a:off x="4760104" y="2349500"/>
            <a:ext cx="4194412" cy="3603048"/>
          </a:xfrm>
          <a:prstGeom prst="rect">
            <a:avLst/>
          </a:prstGeom>
        </p:spPr>
      </p:pic>
    </p:spTree>
    <p:extLst>
      <p:ext uri="{BB962C8B-B14F-4D97-AF65-F5344CB8AC3E}">
        <p14:creationId xmlns:p14="http://schemas.microsoft.com/office/powerpoint/2010/main" val="1108700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EFB7DEA-B7BE-41F9-B643-E4DD9F1A83DF}"/>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848803A1-19F3-40A6-8DDE-2085646CB823}"/>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108B283-EBD0-47F0-A07A-0919BFD046F1}"/>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9BD47BF5-A10D-40C0-A656-4C5D9DDE6318}"/>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400831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978E89B-B1A1-48C1-8B28-8A125D66435A}"/>
              </a:ext>
            </a:extLst>
          </p:cNvPr>
          <p:cNvPicPr>
            <a:picLocks noChangeAspect="1"/>
          </p:cNvPicPr>
          <p:nvPr/>
        </p:nvPicPr>
        <p:blipFill>
          <a:blip r:embed="rId2"/>
          <a:stretch>
            <a:fillRect/>
          </a:stretch>
        </p:blipFill>
        <p:spPr>
          <a:xfrm>
            <a:off x="317500" y="1143000"/>
            <a:ext cx="4927500" cy="1905000"/>
          </a:xfrm>
          <a:prstGeom prst="rect">
            <a:avLst/>
          </a:prstGeom>
        </p:spPr>
      </p:pic>
      <p:pic>
        <p:nvPicPr>
          <p:cNvPr id="7" name="Image 6">
            <a:extLst>
              <a:ext uri="{FF2B5EF4-FFF2-40B4-BE49-F238E27FC236}">
                <a16:creationId xmlns:a16="http://schemas.microsoft.com/office/drawing/2014/main" id="{C0B4A592-DEE1-429A-AA8F-FF0BA7964895}"/>
              </a:ext>
            </a:extLst>
          </p:cNvPr>
          <p:cNvPicPr>
            <a:picLocks noChangeAspect="1"/>
          </p:cNvPicPr>
          <p:nvPr/>
        </p:nvPicPr>
        <p:blipFill>
          <a:blip r:embed="rId3"/>
          <a:stretch>
            <a:fillRect/>
          </a:stretch>
        </p:blipFill>
        <p:spPr>
          <a:xfrm>
            <a:off x="3429000" y="3175000"/>
            <a:ext cx="5243495" cy="3429000"/>
          </a:xfrm>
          <a:prstGeom prst="rect">
            <a:avLst/>
          </a:prstGeom>
        </p:spPr>
      </p:pic>
    </p:spTree>
    <p:extLst>
      <p:ext uri="{BB962C8B-B14F-4D97-AF65-F5344CB8AC3E}">
        <p14:creationId xmlns:p14="http://schemas.microsoft.com/office/powerpoint/2010/main" val="2258602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339212F-E2A1-4E3E-BE36-760E8D1F113B}"/>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137410234"/>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5741</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- 2019-20</vt:lpstr>
      <vt:lpstr>EURCHF - 2020-21</vt:lpstr>
      <vt:lpstr>EURCHF - 2021-22</vt:lpstr>
      <vt:lpstr>EURGBP - Historical &amp; Planned</vt:lpstr>
      <vt:lpstr>EURGBP - Synthesis</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Taulant Ukshini</cp:lastModifiedBy>
  <cp:revision>706</cp:revision>
  <cp:lastPrinted>2012-02-01T10:00:25Z</cp:lastPrinted>
  <dcterms:created xsi:type="dcterms:W3CDTF">2010-04-23T15:09:35Z</dcterms:created>
  <dcterms:modified xsi:type="dcterms:W3CDTF">2021-08-03T10:49:08Z</dcterms:modified>
</cp:coreProperties>
</file>