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01/09/2021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985E39FA-E4A6-4BAA-8898-5FC96D9F6D85}"/>
              </a:ext>
            </a:extLst>
          </p:cNvPr>
          <p:cNvPicPr>
            <a:picLocks noChangeAspect="1"/>
          </p:cNvPicPr>
          <p:nvPr/>
        </p:nvPicPr>
        <p:blipFill>
          <a:blip r:embed="rId2"/>
          <a:stretch>
            <a:fillRect/>
          </a:stretch>
        </p:blipFill>
        <p:spPr>
          <a:xfrm>
            <a:off x="821812" y="1270000"/>
            <a:ext cx="7382896" cy="4974767"/>
          </a:xfrm>
          <a:prstGeom prst="rect">
            <a:avLst/>
          </a:prstGeom>
        </p:spPr>
      </p:pic>
    </p:spTree>
    <p:extLst>
      <p:ext uri="{BB962C8B-B14F-4D97-AF65-F5344CB8AC3E}">
        <p14:creationId xmlns:p14="http://schemas.microsoft.com/office/powerpoint/2010/main" val="210411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2AD16B36-C0B4-4A9B-BE26-1CF32725503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0E7344F-F0DB-4638-BC0B-464495FD9C49}"/>
              </a:ext>
            </a:extLst>
          </p:cNvPr>
          <p:cNvPicPr>
            <a:picLocks noChangeAspect="1"/>
          </p:cNvPicPr>
          <p:nvPr/>
        </p:nvPicPr>
        <p:blipFill>
          <a:blip r:embed="rId3"/>
          <a:stretch>
            <a:fillRect/>
          </a:stretch>
        </p:blipFill>
        <p:spPr>
          <a:xfrm>
            <a:off x="4749800" y="2358335"/>
            <a:ext cx="4206605" cy="3560373"/>
          </a:xfrm>
          <a:prstGeom prst="rect">
            <a:avLst/>
          </a:prstGeom>
        </p:spPr>
      </p:pic>
    </p:spTree>
    <p:extLst>
      <p:ext uri="{BB962C8B-B14F-4D97-AF65-F5344CB8AC3E}">
        <p14:creationId xmlns:p14="http://schemas.microsoft.com/office/powerpoint/2010/main" val="206701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1AC553AA-A3FD-4B46-AFE5-FA40A2D0AA4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4E7CBF7-F680-4D36-AE32-CB10F2D7A5E7}"/>
              </a:ext>
            </a:extLst>
          </p:cNvPr>
          <p:cNvPicPr>
            <a:picLocks noChangeAspect="1"/>
          </p:cNvPicPr>
          <p:nvPr/>
        </p:nvPicPr>
        <p:blipFill>
          <a:blip r:embed="rId3"/>
          <a:stretch>
            <a:fillRect/>
          </a:stretch>
        </p:blipFill>
        <p:spPr>
          <a:xfrm>
            <a:off x="4749800" y="2349500"/>
            <a:ext cx="4206605" cy="3609145"/>
          </a:xfrm>
          <a:prstGeom prst="rect">
            <a:avLst/>
          </a:prstGeom>
        </p:spPr>
      </p:pic>
    </p:spTree>
    <p:extLst>
      <p:ext uri="{BB962C8B-B14F-4D97-AF65-F5344CB8AC3E}">
        <p14:creationId xmlns:p14="http://schemas.microsoft.com/office/powerpoint/2010/main" val="231081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DFA14B5D-AD6F-4B7B-B81D-D4376151BB1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5C1A1223-FA9E-4188-A4BA-ADF924192603}"/>
              </a:ext>
            </a:extLst>
          </p:cNvPr>
          <p:cNvPicPr>
            <a:picLocks noChangeAspect="1"/>
          </p:cNvPicPr>
          <p:nvPr/>
        </p:nvPicPr>
        <p:blipFill>
          <a:blip r:embed="rId3"/>
          <a:stretch>
            <a:fillRect/>
          </a:stretch>
        </p:blipFill>
        <p:spPr>
          <a:xfrm>
            <a:off x="236220" y="2349500"/>
            <a:ext cx="4206605" cy="3584759"/>
          </a:xfrm>
          <a:prstGeom prst="rect">
            <a:avLst/>
          </a:prstGeom>
        </p:spPr>
      </p:pic>
      <p:pic>
        <p:nvPicPr>
          <p:cNvPr id="7" name="Image 6">
            <a:extLst>
              <a:ext uri="{FF2B5EF4-FFF2-40B4-BE49-F238E27FC236}">
                <a16:creationId xmlns:a16="http://schemas.microsoft.com/office/drawing/2014/main" id="{C54B439B-A645-4027-90EB-77FFAEF535A7}"/>
              </a:ext>
            </a:extLst>
          </p:cNvPr>
          <p:cNvPicPr>
            <a:picLocks noChangeAspect="1"/>
          </p:cNvPicPr>
          <p:nvPr/>
        </p:nvPicPr>
        <p:blipFill>
          <a:blip r:embed="rId4"/>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374276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B08C0D54-5D1B-4CDA-8E8F-044C3CAF9B2A}"/>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61656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CDC0F8DC-35DB-4748-81A7-D6799BBB5D01}"/>
              </a:ext>
            </a:extLst>
          </p:cNvPr>
          <p:cNvPicPr>
            <a:picLocks noChangeAspect="1"/>
          </p:cNvPicPr>
          <p:nvPr/>
        </p:nvPicPr>
        <p:blipFill>
          <a:blip r:embed="rId2"/>
          <a:stretch>
            <a:fillRect/>
          </a:stretch>
        </p:blipFill>
        <p:spPr>
          <a:xfrm>
            <a:off x="883600" y="938568"/>
            <a:ext cx="7376799" cy="4980864"/>
          </a:xfrm>
          <a:prstGeom prst="rect">
            <a:avLst/>
          </a:prstGeom>
        </p:spPr>
      </p:pic>
    </p:spTree>
    <p:extLst>
      <p:ext uri="{BB962C8B-B14F-4D97-AF65-F5344CB8AC3E}">
        <p14:creationId xmlns:p14="http://schemas.microsoft.com/office/powerpoint/2010/main" val="3228811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6" name="Image 5">
            <a:extLst>
              <a:ext uri="{FF2B5EF4-FFF2-40B4-BE49-F238E27FC236}">
                <a16:creationId xmlns:a16="http://schemas.microsoft.com/office/drawing/2014/main" id="{784FEE73-962D-4D74-A205-2231376F8732}"/>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0B17663A-DED4-4230-8FCF-AAFC6F87A344}"/>
              </a:ext>
            </a:extLst>
          </p:cNvPr>
          <p:cNvPicPr>
            <a:picLocks noChangeAspect="1"/>
          </p:cNvPicPr>
          <p:nvPr/>
        </p:nvPicPr>
        <p:blipFill>
          <a:blip r:embed="rId3"/>
          <a:stretch>
            <a:fillRect/>
          </a:stretch>
        </p:blipFill>
        <p:spPr>
          <a:xfrm>
            <a:off x="4754008" y="2364741"/>
            <a:ext cx="4200508" cy="3566469"/>
          </a:xfrm>
          <a:prstGeom prst="rect">
            <a:avLst/>
          </a:prstGeom>
        </p:spPr>
      </p:pic>
    </p:spTree>
    <p:extLst>
      <p:ext uri="{BB962C8B-B14F-4D97-AF65-F5344CB8AC3E}">
        <p14:creationId xmlns:p14="http://schemas.microsoft.com/office/powerpoint/2010/main" val="387354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6" name="Image 5">
            <a:extLst>
              <a:ext uri="{FF2B5EF4-FFF2-40B4-BE49-F238E27FC236}">
                <a16:creationId xmlns:a16="http://schemas.microsoft.com/office/drawing/2014/main" id="{871D31B6-F69F-474C-B521-6440A8E5AAB3}"/>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4E8C39DF-6EC9-4162-865A-B5E4DDB1048B}"/>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109975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6" name="Image 5">
            <a:extLst>
              <a:ext uri="{FF2B5EF4-FFF2-40B4-BE49-F238E27FC236}">
                <a16:creationId xmlns:a16="http://schemas.microsoft.com/office/drawing/2014/main" id="{C3020439-E8A3-47D6-B204-FB379693D161}"/>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441A9404-EC10-4B62-9697-28099EA063D6}"/>
              </a:ext>
            </a:extLst>
          </p:cNvPr>
          <p:cNvPicPr>
            <a:picLocks noChangeAspect="1"/>
          </p:cNvPicPr>
          <p:nvPr/>
        </p:nvPicPr>
        <p:blipFill>
          <a:blip r:embed="rId3"/>
          <a:stretch>
            <a:fillRect/>
          </a:stretch>
        </p:blipFill>
        <p:spPr>
          <a:xfrm>
            <a:off x="4758678" y="2349500"/>
            <a:ext cx="4212701" cy="3596952"/>
          </a:xfrm>
          <a:prstGeom prst="rect">
            <a:avLst/>
          </a:prstGeom>
        </p:spPr>
      </p:pic>
    </p:spTree>
    <p:extLst>
      <p:ext uri="{BB962C8B-B14F-4D97-AF65-F5344CB8AC3E}">
        <p14:creationId xmlns:p14="http://schemas.microsoft.com/office/powerpoint/2010/main" val="3746322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857EA4B-CEFE-4765-8344-A13B31BCB36F}"/>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F0E0432-0745-469C-8DB7-7ABBA443A6D1}"/>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D630741-27C5-4960-980E-290691EC435D}"/>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26EFFF93-D208-43A7-8A7D-DDCABDC223A7}"/>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3690066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8CD4CD8-2979-4488-A685-4FD6C7B46A71}"/>
              </a:ext>
            </a:extLst>
          </p:cNvPr>
          <p:cNvPicPr>
            <a:picLocks noChangeAspect="1"/>
          </p:cNvPicPr>
          <p:nvPr/>
        </p:nvPicPr>
        <p:blipFill>
          <a:blip r:embed="rId2"/>
          <a:stretch>
            <a:fillRect/>
          </a:stretch>
        </p:blipFill>
        <p:spPr>
          <a:xfrm>
            <a:off x="317500" y="1143000"/>
            <a:ext cx="4927500" cy="1905000"/>
          </a:xfrm>
          <a:prstGeom prst="rect">
            <a:avLst/>
          </a:prstGeom>
        </p:spPr>
      </p:pic>
      <p:pic>
        <p:nvPicPr>
          <p:cNvPr id="7" name="Image 6">
            <a:extLst>
              <a:ext uri="{FF2B5EF4-FFF2-40B4-BE49-F238E27FC236}">
                <a16:creationId xmlns:a16="http://schemas.microsoft.com/office/drawing/2014/main" id="{3CB3AF1A-1AD6-46AB-A70E-9AE2DCA025A2}"/>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11757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7720313-06FF-49AC-B0D5-04DF5D6CB6B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4317260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5691</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706</cp:revision>
  <cp:lastPrinted>2012-02-01T10:00:25Z</cp:lastPrinted>
  <dcterms:created xsi:type="dcterms:W3CDTF">2010-04-23T15:09:35Z</dcterms:created>
  <dcterms:modified xsi:type="dcterms:W3CDTF">2021-09-01T15:20:10Z</dcterms:modified>
</cp:coreProperties>
</file>