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7" r:id="rId8"/>
    <p:sldId id="508" r:id="rId9"/>
    <p:sldId id="470" r:id="rId10"/>
    <p:sldId id="457" r:id="rId11"/>
    <p:sldId id="497" r:id="rId12"/>
    <p:sldId id="500" r:id="rId13"/>
    <p:sldId id="501" r:id="rId14"/>
    <p:sldId id="456" r:id="rId15"/>
    <p:sldId id="502" r:id="rId16"/>
    <p:sldId id="505" r:id="rId17"/>
    <p:sldId id="506"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18/10/2021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10/18/2021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10/18/2021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10/18/2021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10/18/2021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10/18/2021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10/18/2021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10/18/2021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10/18/2021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10/18/2021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10/18/2021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10/18/2021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DD96B748-1615-473E-AEE3-251031631B19}"/>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75579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3CC1C71F-2599-4DEF-B8A6-A0B123088EC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AFBB3CE-4CAF-4964-8B9B-7EBFBB0C7145}"/>
              </a:ext>
            </a:extLst>
          </p:cNvPr>
          <p:cNvPicPr>
            <a:picLocks noChangeAspect="1"/>
          </p:cNvPicPr>
          <p:nvPr/>
        </p:nvPicPr>
        <p:blipFill>
          <a:blip r:embed="rId3"/>
          <a:stretch>
            <a:fillRect/>
          </a:stretch>
        </p:blipFill>
        <p:spPr>
          <a:xfrm>
            <a:off x="4754008" y="2369159"/>
            <a:ext cx="4200508" cy="3529890"/>
          </a:xfrm>
          <a:prstGeom prst="rect">
            <a:avLst/>
          </a:prstGeom>
        </p:spPr>
      </p:pic>
    </p:spTree>
    <p:extLst>
      <p:ext uri="{BB962C8B-B14F-4D97-AF65-F5344CB8AC3E}">
        <p14:creationId xmlns:p14="http://schemas.microsoft.com/office/powerpoint/2010/main" val="319599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6" name="Image 5">
            <a:extLst>
              <a:ext uri="{FF2B5EF4-FFF2-40B4-BE49-F238E27FC236}">
                <a16:creationId xmlns:a16="http://schemas.microsoft.com/office/drawing/2014/main" id="{81B6C630-0337-4D8F-9284-FC35D164373A}"/>
              </a:ext>
            </a:extLst>
          </p:cNvPr>
          <p:cNvPicPr>
            <a:picLocks noChangeAspect="1"/>
          </p:cNvPicPr>
          <p:nvPr/>
        </p:nvPicPr>
        <p:blipFill>
          <a:blip r:embed="rId2"/>
          <a:stretch>
            <a:fillRect/>
          </a:stretch>
        </p:blipFill>
        <p:spPr>
          <a:xfrm>
            <a:off x="4754008" y="2358378"/>
            <a:ext cx="4200508" cy="3535986"/>
          </a:xfrm>
          <a:prstGeom prst="rect">
            <a:avLst/>
          </a:prstGeom>
        </p:spPr>
      </p:pic>
      <p:pic>
        <p:nvPicPr>
          <p:cNvPr id="8" name="Image 7">
            <a:extLst>
              <a:ext uri="{FF2B5EF4-FFF2-40B4-BE49-F238E27FC236}">
                <a16:creationId xmlns:a16="http://schemas.microsoft.com/office/drawing/2014/main" id="{4B83198A-5422-4160-83D1-5C068410C73E}"/>
              </a:ext>
            </a:extLst>
          </p:cNvPr>
          <p:cNvPicPr>
            <a:picLocks noChangeAspect="1"/>
          </p:cNvPicPr>
          <p:nvPr/>
        </p:nvPicPr>
        <p:blipFill>
          <a:blip r:embed="rId3"/>
          <a:stretch>
            <a:fillRect/>
          </a:stretch>
        </p:blipFill>
        <p:spPr>
          <a:xfrm>
            <a:off x="236220" y="2358378"/>
            <a:ext cx="4206605" cy="3584759"/>
          </a:xfrm>
          <a:prstGeom prst="rect">
            <a:avLst/>
          </a:prstGeom>
        </p:spPr>
      </p:pic>
    </p:spTree>
    <p:extLst>
      <p:ext uri="{BB962C8B-B14F-4D97-AF65-F5344CB8AC3E}">
        <p14:creationId xmlns:p14="http://schemas.microsoft.com/office/powerpoint/2010/main" val="1788435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1B7B034A-1C71-464F-A43C-92D9FBF028F3}"/>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06487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3E14D106-E27A-4AB8-8307-0D7A9889DC92}"/>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90919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2C9B2276-739D-4616-AAFF-FECD95D8F99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42F17C73-9EDA-4DF3-8B10-0A7AF947DAF0}"/>
              </a:ext>
            </a:extLst>
          </p:cNvPr>
          <p:cNvPicPr>
            <a:picLocks noChangeAspect="1"/>
          </p:cNvPicPr>
          <p:nvPr/>
        </p:nvPicPr>
        <p:blipFill>
          <a:blip r:embed="rId3"/>
          <a:stretch>
            <a:fillRect/>
          </a:stretch>
        </p:blipFill>
        <p:spPr>
          <a:xfrm>
            <a:off x="4749800" y="2349500"/>
            <a:ext cx="4204716" cy="3570732"/>
          </a:xfrm>
          <a:prstGeom prst="rect">
            <a:avLst/>
          </a:prstGeom>
        </p:spPr>
      </p:pic>
      <p:pic>
        <p:nvPicPr>
          <p:cNvPr id="5" name="Image 4">
            <a:extLst>
              <a:ext uri="{FF2B5EF4-FFF2-40B4-BE49-F238E27FC236}">
                <a16:creationId xmlns:a16="http://schemas.microsoft.com/office/drawing/2014/main" id="{053C5E60-2873-4582-B0D2-377973D10D73}"/>
              </a:ext>
            </a:extLst>
          </p:cNvPr>
          <p:cNvPicPr>
            <a:picLocks noChangeAspect="1"/>
          </p:cNvPicPr>
          <p:nvPr/>
        </p:nvPicPr>
        <p:blipFill>
          <a:blip r:embed="rId4"/>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269198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6" name="Image 5">
            <a:extLst>
              <a:ext uri="{FF2B5EF4-FFF2-40B4-BE49-F238E27FC236}">
                <a16:creationId xmlns:a16="http://schemas.microsoft.com/office/drawing/2014/main" id="{85BF7661-AAF2-4BAC-A48A-26AA99A8874C}"/>
              </a:ext>
            </a:extLst>
          </p:cNvPr>
          <p:cNvPicPr>
            <a:picLocks noChangeAspect="1"/>
          </p:cNvPicPr>
          <p:nvPr/>
        </p:nvPicPr>
        <p:blipFill>
          <a:blip r:embed="rId2"/>
          <a:stretch>
            <a:fillRect/>
          </a:stretch>
        </p:blipFill>
        <p:spPr>
          <a:xfrm>
            <a:off x="240428" y="2369159"/>
            <a:ext cx="4200508" cy="3529890"/>
          </a:xfrm>
          <a:prstGeom prst="rect">
            <a:avLst/>
          </a:prstGeom>
        </p:spPr>
      </p:pic>
      <p:pic>
        <p:nvPicPr>
          <p:cNvPr id="8" name="Image 7">
            <a:extLst>
              <a:ext uri="{FF2B5EF4-FFF2-40B4-BE49-F238E27FC236}">
                <a16:creationId xmlns:a16="http://schemas.microsoft.com/office/drawing/2014/main" id="{20D3031C-57C6-4591-ADBB-97832EC6C18A}"/>
              </a:ext>
            </a:extLst>
          </p:cNvPr>
          <p:cNvPicPr>
            <a:picLocks noChangeAspect="1"/>
          </p:cNvPicPr>
          <p:nvPr/>
        </p:nvPicPr>
        <p:blipFill>
          <a:blip r:embed="rId3"/>
          <a:stretch>
            <a:fillRect/>
          </a:stretch>
        </p:blipFill>
        <p:spPr>
          <a:xfrm>
            <a:off x="4758431" y="2358378"/>
            <a:ext cx="4206605" cy="3584759"/>
          </a:xfrm>
          <a:prstGeom prst="rect">
            <a:avLst/>
          </a:prstGeom>
        </p:spPr>
      </p:pic>
    </p:spTree>
    <p:extLst>
      <p:ext uri="{BB962C8B-B14F-4D97-AF65-F5344CB8AC3E}">
        <p14:creationId xmlns:p14="http://schemas.microsoft.com/office/powerpoint/2010/main" val="1554090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698F14C-5C8B-4826-8953-E1A48E51D331}"/>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0737935-BBCB-4218-9A23-E8F511E336C8}"/>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180E0C3-4A7D-4031-A26F-2FE2377DF816}"/>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386852F8-7D9B-4B48-96F6-4FEBE0F9B92D}"/>
              </a:ext>
            </a:extLst>
          </p:cNvPr>
          <p:cNvPicPr>
            <a:picLocks noChangeAspect="1"/>
          </p:cNvPicPr>
          <p:nvPr/>
        </p:nvPicPr>
        <p:blipFill>
          <a:blip r:embed="rId3"/>
          <a:stretch>
            <a:fillRect/>
          </a:stretch>
        </p:blipFill>
        <p:spPr>
          <a:xfrm>
            <a:off x="3428999" y="3177014"/>
            <a:ext cx="5243496" cy="3426986"/>
          </a:xfrm>
          <a:prstGeom prst="rect">
            <a:avLst/>
          </a:prstGeom>
        </p:spPr>
      </p:pic>
    </p:spTree>
    <p:extLst>
      <p:ext uri="{BB962C8B-B14F-4D97-AF65-F5344CB8AC3E}">
        <p14:creationId xmlns:p14="http://schemas.microsoft.com/office/powerpoint/2010/main" val="414816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3F8FB532-3DE0-4BB6-976C-C6FF97BC0AA8}"/>
              </a:ext>
            </a:extLst>
          </p:cNvPr>
          <p:cNvPicPr>
            <a:picLocks noChangeAspect="1"/>
          </p:cNvPicPr>
          <p:nvPr/>
        </p:nvPicPr>
        <p:blipFill>
          <a:blip r:embed="rId2"/>
          <a:stretch>
            <a:fillRect/>
          </a:stretch>
        </p:blipFill>
        <p:spPr>
          <a:xfrm>
            <a:off x="3428999" y="3165749"/>
            <a:ext cx="5235607" cy="3421830"/>
          </a:xfrm>
          <a:prstGeom prst="rect">
            <a:avLst/>
          </a:prstGeom>
        </p:spPr>
      </p:pic>
      <p:pic>
        <p:nvPicPr>
          <p:cNvPr id="9" name="Image 8">
            <a:extLst>
              <a:ext uri="{FF2B5EF4-FFF2-40B4-BE49-F238E27FC236}">
                <a16:creationId xmlns:a16="http://schemas.microsoft.com/office/drawing/2014/main" id="{BFF93AB3-5557-49AC-A001-650DD445ACC0}"/>
              </a:ext>
            </a:extLst>
          </p:cNvPr>
          <p:cNvPicPr>
            <a:picLocks noChangeAspect="1"/>
          </p:cNvPicPr>
          <p:nvPr/>
        </p:nvPicPr>
        <p:blipFill>
          <a:blip r:embed="rId3"/>
          <a:stretch>
            <a:fillRect/>
          </a:stretch>
        </p:blipFill>
        <p:spPr>
          <a:xfrm>
            <a:off x="317500" y="1130400"/>
            <a:ext cx="6438479" cy="2482812"/>
          </a:xfrm>
          <a:prstGeom prst="rect">
            <a:avLst/>
          </a:prstGeom>
        </p:spPr>
      </p:pic>
    </p:spTree>
    <p:extLst>
      <p:ext uri="{BB962C8B-B14F-4D97-AF65-F5344CB8AC3E}">
        <p14:creationId xmlns:p14="http://schemas.microsoft.com/office/powerpoint/2010/main" val="101098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406C131-2DC1-41C6-A609-C3AF2836134F}"/>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9491602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5689</TotalTime>
  <Words>647</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- 2020-21</vt:lpstr>
      <vt:lpstr>EURCHF - 2021-22</vt:lpstr>
      <vt:lpstr>EURGBP - Historical &amp; Planned</vt:lpstr>
      <vt:lpstr>EURGBP - Synthesis</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705</cp:revision>
  <cp:lastPrinted>2012-02-01T10:00:25Z</cp:lastPrinted>
  <dcterms:created xsi:type="dcterms:W3CDTF">2010-04-23T15:09:35Z</dcterms:created>
  <dcterms:modified xsi:type="dcterms:W3CDTF">2021-10-18T12:25:04Z</dcterms:modified>
</cp:coreProperties>
</file>