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00" d="100"/>
          <a:sy n="100" d="100"/>
        </p:scale>
        <p:origin x="2094" y="2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29/10/2021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3D52DA01-7328-4BDD-BAA0-A22164D8BF6C}"/>
              </a:ext>
            </a:extLst>
          </p:cNvPr>
          <p:cNvPicPr>
            <a:picLocks noChangeAspect="1"/>
          </p:cNvPicPr>
          <p:nvPr/>
        </p:nvPicPr>
        <p:blipFill>
          <a:blip r:embed="rId2"/>
          <a:stretch>
            <a:fillRect/>
          </a:stretch>
        </p:blipFill>
        <p:spPr>
          <a:xfrm>
            <a:off x="803523" y="1196406"/>
            <a:ext cx="7401185" cy="5102794"/>
          </a:xfrm>
          <a:prstGeom prst="rect">
            <a:avLst/>
          </a:prstGeom>
        </p:spPr>
      </p:pic>
    </p:spTree>
    <p:extLst>
      <p:ext uri="{BB962C8B-B14F-4D97-AF65-F5344CB8AC3E}">
        <p14:creationId xmlns:p14="http://schemas.microsoft.com/office/powerpoint/2010/main" val="72203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72F4085D-035F-48D6-A27A-EEEAB499822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1258901-8776-4FBD-8F9C-16B7C88156B8}"/>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10861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0AB40403-62D5-462E-B398-AD09F0F64A0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A62FF71-A847-43F5-AAFA-EFADDD6C085B}"/>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279236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6" name="Image 5">
            <a:extLst>
              <a:ext uri="{FF2B5EF4-FFF2-40B4-BE49-F238E27FC236}">
                <a16:creationId xmlns:a16="http://schemas.microsoft.com/office/drawing/2014/main" id="{8FF20B0A-ED7A-4562-8AC4-C22C896CA5A8}"/>
              </a:ext>
            </a:extLst>
          </p:cNvPr>
          <p:cNvPicPr>
            <a:picLocks noChangeAspect="1"/>
          </p:cNvPicPr>
          <p:nvPr/>
        </p:nvPicPr>
        <p:blipFill>
          <a:blip r:embed="rId2"/>
          <a:stretch>
            <a:fillRect/>
          </a:stretch>
        </p:blipFill>
        <p:spPr>
          <a:xfrm>
            <a:off x="240428" y="2349499"/>
            <a:ext cx="4200508" cy="3552597"/>
          </a:xfrm>
          <a:prstGeom prst="rect">
            <a:avLst/>
          </a:prstGeom>
        </p:spPr>
      </p:pic>
      <p:pic>
        <p:nvPicPr>
          <p:cNvPr id="8" name="Image 7">
            <a:extLst>
              <a:ext uri="{FF2B5EF4-FFF2-40B4-BE49-F238E27FC236}">
                <a16:creationId xmlns:a16="http://schemas.microsoft.com/office/drawing/2014/main" id="{371C7947-93A4-4FA1-87A5-0B0B73059DAB}"/>
              </a:ext>
            </a:extLst>
          </p:cNvPr>
          <p:cNvPicPr>
            <a:picLocks noChangeAspect="1"/>
          </p:cNvPicPr>
          <p:nvPr/>
        </p:nvPicPr>
        <p:blipFill>
          <a:blip r:embed="rId3"/>
          <a:stretch>
            <a:fillRect/>
          </a:stretch>
        </p:blipFill>
        <p:spPr>
          <a:xfrm>
            <a:off x="4749800" y="2317337"/>
            <a:ext cx="4206605" cy="3584759"/>
          </a:xfrm>
          <a:prstGeom prst="rect">
            <a:avLst/>
          </a:prstGeom>
        </p:spPr>
      </p:pic>
    </p:spTree>
    <p:extLst>
      <p:ext uri="{BB962C8B-B14F-4D97-AF65-F5344CB8AC3E}">
        <p14:creationId xmlns:p14="http://schemas.microsoft.com/office/powerpoint/2010/main" val="74079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E2016DD-86F0-4333-B43D-4BB83E11AFD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87337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D5B829E5-A82F-490A-9CCD-47BA229AA1CF}"/>
              </a:ext>
            </a:extLst>
          </p:cNvPr>
          <p:cNvPicPr>
            <a:picLocks noChangeAspect="1"/>
          </p:cNvPicPr>
          <p:nvPr/>
        </p:nvPicPr>
        <p:blipFill>
          <a:blip r:embed="rId2"/>
          <a:stretch>
            <a:fillRect/>
          </a:stretch>
        </p:blipFill>
        <p:spPr>
          <a:xfrm>
            <a:off x="821812" y="1293950"/>
            <a:ext cx="7382896" cy="5005250"/>
          </a:xfrm>
          <a:prstGeom prst="rect">
            <a:avLst/>
          </a:prstGeom>
        </p:spPr>
      </p:pic>
    </p:spTree>
    <p:extLst>
      <p:ext uri="{BB962C8B-B14F-4D97-AF65-F5344CB8AC3E}">
        <p14:creationId xmlns:p14="http://schemas.microsoft.com/office/powerpoint/2010/main" val="360608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8BD4C1FB-7A85-457F-B5D5-EBC5C2E4159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C75D0C82-2EE3-4707-93C0-27D98D0CD63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16571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A7560CA5-4BE5-4FDA-957E-0EF9ED18124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FDC5FBC-B186-45CF-8B60-4FB060271C75}"/>
              </a:ext>
            </a:extLst>
          </p:cNvPr>
          <p:cNvPicPr>
            <a:picLocks noChangeAspect="1"/>
          </p:cNvPicPr>
          <p:nvPr/>
        </p:nvPicPr>
        <p:blipFill>
          <a:blip r:embed="rId3"/>
          <a:stretch>
            <a:fillRect/>
          </a:stretch>
        </p:blipFill>
        <p:spPr>
          <a:xfrm>
            <a:off x="4754008" y="2363062"/>
            <a:ext cx="4200508" cy="3542083"/>
          </a:xfrm>
          <a:prstGeom prst="rect">
            <a:avLst/>
          </a:prstGeom>
        </p:spPr>
      </p:pic>
    </p:spTree>
    <p:extLst>
      <p:ext uri="{BB962C8B-B14F-4D97-AF65-F5344CB8AC3E}">
        <p14:creationId xmlns:p14="http://schemas.microsoft.com/office/powerpoint/2010/main" val="160679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C6C0A981-5248-494E-8B22-8ED78822E36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0AC8629-3E43-4DB7-B9DB-347DEAF2575D}"/>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384435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D04037F-99FF-4934-A54C-DFE6590250C6}"/>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CCD0E64-74B3-4EAB-950E-4996E0DCA0C4}"/>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8FC81FF-0A5D-4FDF-BAA2-FD360465C883}"/>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AADC4C32-01E7-4C23-B9B1-4C686FDB620E}"/>
              </a:ext>
            </a:extLst>
          </p:cNvPr>
          <p:cNvPicPr>
            <a:picLocks noChangeAspect="1"/>
          </p:cNvPicPr>
          <p:nvPr/>
        </p:nvPicPr>
        <p:blipFill>
          <a:blip r:embed="rId3"/>
          <a:stretch>
            <a:fillRect/>
          </a:stretch>
        </p:blipFill>
        <p:spPr>
          <a:xfrm>
            <a:off x="3425768" y="3174999"/>
            <a:ext cx="5243495" cy="3402857"/>
          </a:xfrm>
          <a:prstGeom prst="rect">
            <a:avLst/>
          </a:prstGeom>
        </p:spPr>
      </p:pic>
    </p:spTree>
    <p:extLst>
      <p:ext uri="{BB962C8B-B14F-4D97-AF65-F5344CB8AC3E}">
        <p14:creationId xmlns:p14="http://schemas.microsoft.com/office/powerpoint/2010/main" val="114210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8E3C7CA-4A8A-4776-BE3E-DFD905CC06A6}"/>
              </a:ext>
            </a:extLst>
          </p:cNvPr>
          <p:cNvPicPr>
            <a:picLocks noChangeAspect="1"/>
          </p:cNvPicPr>
          <p:nvPr/>
        </p:nvPicPr>
        <p:blipFill>
          <a:blip r:embed="rId2"/>
          <a:stretch>
            <a:fillRect/>
          </a:stretch>
        </p:blipFill>
        <p:spPr>
          <a:xfrm>
            <a:off x="317499" y="1143000"/>
            <a:ext cx="6426201" cy="2484407"/>
          </a:xfrm>
          <a:prstGeom prst="rect">
            <a:avLst/>
          </a:prstGeom>
        </p:spPr>
      </p:pic>
      <p:pic>
        <p:nvPicPr>
          <p:cNvPr id="8" name="Image 7">
            <a:extLst>
              <a:ext uri="{FF2B5EF4-FFF2-40B4-BE49-F238E27FC236}">
                <a16:creationId xmlns:a16="http://schemas.microsoft.com/office/drawing/2014/main" id="{991770C8-8DC4-4F22-BCC8-2619B59665D9}"/>
              </a:ext>
            </a:extLst>
          </p:cNvPr>
          <p:cNvPicPr>
            <a:picLocks noChangeAspect="1"/>
          </p:cNvPicPr>
          <p:nvPr/>
        </p:nvPicPr>
        <p:blipFill>
          <a:blip r:embed="rId3"/>
          <a:stretch>
            <a:fillRect/>
          </a:stretch>
        </p:blipFill>
        <p:spPr>
          <a:xfrm>
            <a:off x="3425768" y="3170900"/>
            <a:ext cx="5243495" cy="3433100"/>
          </a:xfrm>
          <a:prstGeom prst="rect">
            <a:avLst/>
          </a:prstGeom>
        </p:spPr>
      </p:pic>
    </p:spTree>
    <p:extLst>
      <p:ext uri="{BB962C8B-B14F-4D97-AF65-F5344CB8AC3E}">
        <p14:creationId xmlns:p14="http://schemas.microsoft.com/office/powerpoint/2010/main" val="6241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A7545E9-623A-49D4-9569-4234D5B572F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7075676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705</cp:revision>
  <cp:lastPrinted>2012-02-01T10:00:25Z</cp:lastPrinted>
  <dcterms:created xsi:type="dcterms:W3CDTF">2010-04-23T15:09:35Z</dcterms:created>
  <dcterms:modified xsi:type="dcterms:W3CDTF">2021-11-03T15:37:05Z</dcterms:modified>
</cp:coreProperties>
</file>