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BB5F9568-E574-41D7-983F-3900623B0690}"/>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43189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C9BC0850-D707-4FA6-857E-E16FD72EAD3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4651972-506A-4685-A7D2-7C484FA5743B}"/>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98279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BD059E64-AA24-40F5-A435-BE99C5197D9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FA5A204-4DA4-497D-95E6-04680A1B3DD9}"/>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416894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9C5CDC7E-104E-4574-918B-0963C5ACCD2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DCEAA3E-7CF0-49F6-9F88-4C8513B7C02A}"/>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85383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097AC8C7-1AF0-43FC-9BC1-9EC7E4801F76}"/>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76425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EF591E5F-8C01-4995-930D-28AC813A7AD9}"/>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62733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E0016691-2C30-4AC6-824B-79C7B1D6B2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8109C37B-05D8-4FB7-9395-160A70FFCB1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23076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DDFF2919-84B5-42B2-9E28-D5D24F9374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4144B9D-20FA-477C-9C45-2EE70AE0FAAF}"/>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110527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0CE21E3E-0028-43EB-837F-CCF8CD2760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FBDC593-BBDF-4C16-9051-6025FDC13668}"/>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289181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B0EB17E-0978-45D2-BAED-02F54DD95364}"/>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CC46ABE-CAA2-4994-82A0-2C59425B9F70}"/>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B42573C-2CBA-4217-ADC4-FF4BB967FF0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42B35D0D-7457-47A4-B531-F3F4131E5B2B}"/>
              </a:ext>
            </a:extLst>
          </p:cNvPr>
          <p:cNvPicPr>
            <a:picLocks noChangeAspect="1"/>
          </p:cNvPicPr>
          <p:nvPr/>
        </p:nvPicPr>
        <p:blipFill>
          <a:blip r:embed="rId3"/>
          <a:stretch>
            <a:fillRect/>
          </a:stretch>
        </p:blipFill>
        <p:spPr>
          <a:xfrm>
            <a:off x="3429000" y="3188135"/>
            <a:ext cx="5243495" cy="3394318"/>
          </a:xfrm>
          <a:prstGeom prst="rect">
            <a:avLst/>
          </a:prstGeom>
        </p:spPr>
      </p:pic>
    </p:spTree>
    <p:extLst>
      <p:ext uri="{BB962C8B-B14F-4D97-AF65-F5344CB8AC3E}">
        <p14:creationId xmlns:p14="http://schemas.microsoft.com/office/powerpoint/2010/main" val="24391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C7B2B6F-EE2F-467E-86CC-AEC47CA9C16A}"/>
              </a:ext>
            </a:extLst>
          </p:cNvPr>
          <p:cNvPicPr>
            <a:picLocks noChangeAspect="1"/>
          </p:cNvPicPr>
          <p:nvPr/>
        </p:nvPicPr>
        <p:blipFill>
          <a:blip r:embed="rId2"/>
          <a:stretch>
            <a:fillRect/>
          </a:stretch>
        </p:blipFill>
        <p:spPr>
          <a:xfrm>
            <a:off x="317500" y="1143000"/>
            <a:ext cx="4927500" cy="1905000"/>
          </a:xfrm>
          <a:prstGeom prst="rect">
            <a:avLst/>
          </a:prstGeom>
        </p:spPr>
      </p:pic>
      <p:pic>
        <p:nvPicPr>
          <p:cNvPr id="9" name="Image 8">
            <a:extLst>
              <a:ext uri="{FF2B5EF4-FFF2-40B4-BE49-F238E27FC236}">
                <a16:creationId xmlns:a16="http://schemas.microsoft.com/office/drawing/2014/main" id="{B828E5DD-F6FB-47E9-901E-FC9B9E94E89D}"/>
              </a:ext>
            </a:extLst>
          </p:cNvPr>
          <p:cNvPicPr>
            <a:picLocks noChangeAspect="1"/>
          </p:cNvPicPr>
          <p:nvPr/>
        </p:nvPicPr>
        <p:blipFill>
          <a:blip r:embed="rId3"/>
          <a:stretch>
            <a:fillRect/>
          </a:stretch>
        </p:blipFill>
        <p:spPr>
          <a:xfrm>
            <a:off x="3429001" y="3174774"/>
            <a:ext cx="5243494" cy="3429226"/>
          </a:xfrm>
          <a:prstGeom prst="rect">
            <a:avLst/>
          </a:prstGeom>
        </p:spPr>
      </p:pic>
    </p:spTree>
    <p:extLst>
      <p:ext uri="{BB962C8B-B14F-4D97-AF65-F5344CB8AC3E}">
        <p14:creationId xmlns:p14="http://schemas.microsoft.com/office/powerpoint/2010/main" val="7566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1E48D1D-B4D7-4E53-999B-6ECAA31CBA0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571429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705</cp:revision>
  <cp:lastPrinted>2012-02-01T10:00:25Z</cp:lastPrinted>
  <dcterms:created xsi:type="dcterms:W3CDTF">2010-04-23T15:09:35Z</dcterms:created>
  <dcterms:modified xsi:type="dcterms:W3CDTF">2021-12-06T13:58:45Z</dcterms:modified>
</cp:coreProperties>
</file>