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4" d="100"/>
          <a:sy n="104" d="100"/>
        </p:scale>
        <p:origin x="137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1/7/2022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1/7/2022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1/7/2022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1/7/2022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1/7/2022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1/7/2022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1/7/2022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1/7/2022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1/7/2022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1/7/2022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1/7/2022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1/7/2022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181E1F61-805D-426D-B1E7-58539FC4F8A9}"/>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2757592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F3DC0B41-2625-4F20-BB00-7C972EEBCC4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6626D59C-A523-40AD-8044-93F17F13F57F}"/>
              </a:ext>
            </a:extLst>
          </p:cNvPr>
          <p:cNvPicPr>
            <a:picLocks noChangeAspect="1"/>
          </p:cNvPicPr>
          <p:nvPr/>
        </p:nvPicPr>
        <p:blipFill>
          <a:blip r:embed="rId3"/>
          <a:stretch>
            <a:fillRect/>
          </a:stretch>
        </p:blipFill>
        <p:spPr>
          <a:xfrm>
            <a:off x="4749800" y="2349500"/>
            <a:ext cx="4204716" cy="3570732"/>
          </a:xfrm>
          <a:prstGeom prst="rect">
            <a:avLst/>
          </a:prstGeom>
        </p:spPr>
      </p:pic>
      <p:pic>
        <p:nvPicPr>
          <p:cNvPr id="5" name="Image 4">
            <a:extLst>
              <a:ext uri="{FF2B5EF4-FFF2-40B4-BE49-F238E27FC236}">
                <a16:creationId xmlns:a16="http://schemas.microsoft.com/office/drawing/2014/main" id="{8FD881FA-F5F0-4E9A-8B0E-FAF2841F299E}"/>
              </a:ext>
            </a:extLst>
          </p:cNvPr>
          <p:cNvPicPr>
            <a:picLocks noChangeAspect="1"/>
          </p:cNvPicPr>
          <p:nvPr/>
        </p:nvPicPr>
        <p:blipFill>
          <a:blip r:embed="rId4"/>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04278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39C13BDA-4D5B-47F6-96CD-28B52B3912C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4D5FC13-9A3F-4320-A71F-DBECCB713159}"/>
              </a:ext>
            </a:extLst>
          </p:cNvPr>
          <p:cNvPicPr>
            <a:picLocks noChangeAspect="1"/>
          </p:cNvPicPr>
          <p:nvPr/>
        </p:nvPicPr>
        <p:blipFill>
          <a:blip r:embed="rId3"/>
          <a:stretch>
            <a:fillRect/>
          </a:stretch>
        </p:blipFill>
        <p:spPr>
          <a:xfrm>
            <a:off x="4745807" y="2349500"/>
            <a:ext cx="4212701" cy="3603048"/>
          </a:xfrm>
          <a:prstGeom prst="rect">
            <a:avLst/>
          </a:prstGeom>
        </p:spPr>
      </p:pic>
    </p:spTree>
    <p:extLst>
      <p:ext uri="{BB962C8B-B14F-4D97-AF65-F5344CB8AC3E}">
        <p14:creationId xmlns:p14="http://schemas.microsoft.com/office/powerpoint/2010/main" val="1405176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9C0479C9-7939-4B65-9E4C-F421D89980D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C86F03F-292E-42A7-8435-DCD5E5019AAB}"/>
              </a:ext>
            </a:extLst>
          </p:cNvPr>
          <p:cNvPicPr>
            <a:picLocks noChangeAspect="1"/>
          </p:cNvPicPr>
          <p:nvPr/>
        </p:nvPicPr>
        <p:blipFill>
          <a:blip r:embed="rId3"/>
          <a:stretch>
            <a:fillRect/>
          </a:stretch>
        </p:blipFill>
        <p:spPr>
          <a:xfrm>
            <a:off x="4749800" y="2349500"/>
            <a:ext cx="4212701" cy="3596952"/>
          </a:xfrm>
          <a:prstGeom prst="rect">
            <a:avLst/>
          </a:prstGeom>
        </p:spPr>
      </p:pic>
    </p:spTree>
    <p:extLst>
      <p:ext uri="{BB962C8B-B14F-4D97-AF65-F5344CB8AC3E}">
        <p14:creationId xmlns:p14="http://schemas.microsoft.com/office/powerpoint/2010/main" val="361370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00405A3-9F83-443E-A5A4-E8AF82FCFEE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81549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46CD5AE-7ED4-4683-9FB3-10133CC5555C}"/>
              </a:ext>
            </a:extLst>
          </p:cNvPr>
          <p:cNvPicPr>
            <a:picLocks noChangeAspect="1"/>
          </p:cNvPicPr>
          <p:nvPr/>
        </p:nvPicPr>
        <p:blipFill>
          <a:blip r:embed="rId2"/>
          <a:stretch>
            <a:fillRect/>
          </a:stretch>
        </p:blipFill>
        <p:spPr>
          <a:xfrm>
            <a:off x="817559" y="1270000"/>
            <a:ext cx="7395089" cy="5066215"/>
          </a:xfrm>
          <a:prstGeom prst="rect">
            <a:avLst/>
          </a:prstGeom>
        </p:spPr>
      </p:pic>
    </p:spTree>
    <p:extLst>
      <p:ext uri="{BB962C8B-B14F-4D97-AF65-F5344CB8AC3E}">
        <p14:creationId xmlns:p14="http://schemas.microsoft.com/office/powerpoint/2010/main" val="182164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FEC0DA5C-10F4-4DE6-8945-D913B67F3AE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0341ED61-6AC0-43DB-998F-494EF2F27F8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19553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4C669025-7E51-4C66-8F53-606482A4DB6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4FF8F63-B1B8-4C01-A358-A558730839CA}"/>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1744020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F7250962-4180-4CB8-AEB8-3D9D96E0F91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AA004D0-C582-4D3C-B0B5-00529111558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07758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D5B9E69-44F6-41F0-941F-554936304430}"/>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FF2AC89-783E-485C-AF4F-2BA0D64E18E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1D416A9-E013-4844-9FDC-69AABA1472D2}"/>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8" name="Image 7">
            <a:extLst>
              <a:ext uri="{FF2B5EF4-FFF2-40B4-BE49-F238E27FC236}">
                <a16:creationId xmlns:a16="http://schemas.microsoft.com/office/drawing/2014/main" id="{CE0839D9-2746-4082-BBC3-9E692BA72BE0}"/>
              </a:ext>
            </a:extLst>
          </p:cNvPr>
          <p:cNvPicPr>
            <a:picLocks noChangeAspect="1"/>
          </p:cNvPicPr>
          <p:nvPr/>
        </p:nvPicPr>
        <p:blipFill>
          <a:blip r:embed="rId3"/>
          <a:stretch>
            <a:fillRect/>
          </a:stretch>
        </p:blipFill>
        <p:spPr>
          <a:xfrm>
            <a:off x="3428999" y="3188135"/>
            <a:ext cx="5243495" cy="3415865"/>
          </a:xfrm>
          <a:prstGeom prst="rect">
            <a:avLst/>
          </a:prstGeom>
        </p:spPr>
      </p:pic>
    </p:spTree>
    <p:extLst>
      <p:ext uri="{BB962C8B-B14F-4D97-AF65-F5344CB8AC3E}">
        <p14:creationId xmlns:p14="http://schemas.microsoft.com/office/powerpoint/2010/main" val="336036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C4C70C28-E56F-486D-9082-3BF1FB0BB088}"/>
              </a:ext>
            </a:extLst>
          </p:cNvPr>
          <p:cNvPicPr>
            <a:picLocks noChangeAspect="1"/>
          </p:cNvPicPr>
          <p:nvPr/>
        </p:nvPicPr>
        <p:blipFill>
          <a:blip r:embed="rId2"/>
          <a:stretch>
            <a:fillRect/>
          </a:stretch>
        </p:blipFill>
        <p:spPr>
          <a:xfrm>
            <a:off x="3428999" y="3175000"/>
            <a:ext cx="5243495" cy="3429000"/>
          </a:xfrm>
          <a:prstGeom prst="rect">
            <a:avLst/>
          </a:prstGeom>
        </p:spPr>
      </p:pic>
      <p:pic>
        <p:nvPicPr>
          <p:cNvPr id="7" name="Image 6">
            <a:extLst>
              <a:ext uri="{FF2B5EF4-FFF2-40B4-BE49-F238E27FC236}">
                <a16:creationId xmlns:a16="http://schemas.microsoft.com/office/drawing/2014/main" id="{7DFB146D-B143-4E2E-8CD0-AD2DFFF5527A}"/>
              </a:ext>
            </a:extLst>
          </p:cNvPr>
          <p:cNvPicPr>
            <a:picLocks noChangeAspect="1"/>
          </p:cNvPicPr>
          <p:nvPr/>
        </p:nvPicPr>
        <p:blipFill>
          <a:blip r:embed="rId3"/>
          <a:stretch>
            <a:fillRect/>
          </a:stretch>
        </p:blipFill>
        <p:spPr>
          <a:xfrm>
            <a:off x="317499" y="1143000"/>
            <a:ext cx="6474513" cy="2503084"/>
          </a:xfrm>
          <a:prstGeom prst="rect">
            <a:avLst/>
          </a:prstGeom>
        </p:spPr>
      </p:pic>
    </p:spTree>
    <p:extLst>
      <p:ext uri="{BB962C8B-B14F-4D97-AF65-F5344CB8AC3E}">
        <p14:creationId xmlns:p14="http://schemas.microsoft.com/office/powerpoint/2010/main" val="117190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F54DC26-1236-41A2-B4F7-3DA6DAFF153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08464230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706</cp:revision>
  <cp:lastPrinted>2012-02-01T10:00:25Z</cp:lastPrinted>
  <dcterms:created xsi:type="dcterms:W3CDTF">2010-04-23T15:09:35Z</dcterms:created>
  <dcterms:modified xsi:type="dcterms:W3CDTF">2022-01-07T09:57:46Z</dcterms:modified>
</cp:coreProperties>
</file>