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04/02/2022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2/4/2022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2/4/2022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2/4/2022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2/4/2022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2/4/2022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2/4/2022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2/4/2022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2/4/2022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2/4/2022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2/4/2022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2/4/2022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2/4/2022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31/01/2022</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4553152A-DDD7-4AA0-95FA-7C85F739DA5F}"/>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3578848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id="{04E69DC1-BBF9-415B-BDE2-CF499E04A90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4001FC78-A9D7-4CE8-88A3-2058A1A46D4C}"/>
              </a:ext>
            </a:extLst>
          </p:cNvPr>
          <p:cNvPicPr>
            <a:picLocks noChangeAspect="1"/>
          </p:cNvPicPr>
          <p:nvPr/>
        </p:nvPicPr>
        <p:blipFill>
          <a:blip r:embed="rId3"/>
          <a:stretch>
            <a:fillRect/>
          </a:stretch>
        </p:blipFill>
        <p:spPr>
          <a:xfrm>
            <a:off x="4721681" y="2349500"/>
            <a:ext cx="4212701" cy="3621338"/>
          </a:xfrm>
          <a:prstGeom prst="rect">
            <a:avLst/>
          </a:prstGeom>
        </p:spPr>
      </p:pic>
    </p:spTree>
    <p:extLst>
      <p:ext uri="{BB962C8B-B14F-4D97-AF65-F5344CB8AC3E}">
        <p14:creationId xmlns:p14="http://schemas.microsoft.com/office/powerpoint/2010/main" val="1697693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id="{D9AAD579-8E80-42AB-B74D-A1434473A6A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50A21C1B-4832-45C0-AC80-937EBACB98AB}"/>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3071445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3" name="EURCHF_ImageALLOC">
            <a:extLst>
              <a:ext uri="{FF2B5EF4-FFF2-40B4-BE49-F238E27FC236}">
                <a16:creationId xmlns:a16="http://schemas.microsoft.com/office/drawing/2014/main" id="{DB006230-9DC0-4845-841C-0EF7216F3C8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66916BF2-22AB-4BF2-B4E5-F83953B2B6C9}"/>
              </a:ext>
            </a:extLst>
          </p:cNvPr>
          <p:cNvPicPr>
            <a:picLocks noChangeAspect="1"/>
          </p:cNvPicPr>
          <p:nvPr/>
        </p:nvPicPr>
        <p:blipFill>
          <a:blip r:embed="rId3"/>
          <a:stretch>
            <a:fillRect/>
          </a:stretch>
        </p:blipFill>
        <p:spPr>
          <a:xfrm>
            <a:off x="4749800" y="2349500"/>
            <a:ext cx="4212701" cy="3596952"/>
          </a:xfrm>
          <a:prstGeom prst="rect">
            <a:avLst/>
          </a:prstGeom>
        </p:spPr>
      </p:pic>
    </p:spTree>
    <p:extLst>
      <p:ext uri="{BB962C8B-B14F-4D97-AF65-F5344CB8AC3E}">
        <p14:creationId xmlns:p14="http://schemas.microsoft.com/office/powerpoint/2010/main" val="3174119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E9964D54-828E-4E8F-B645-99A414F82BAB}"/>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677090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2D89D0CB-A23D-420A-80BA-A7FC6EEE0587}"/>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579985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6" name="Image 5">
            <a:extLst>
              <a:ext uri="{FF2B5EF4-FFF2-40B4-BE49-F238E27FC236}">
                <a16:creationId xmlns:a16="http://schemas.microsoft.com/office/drawing/2014/main" id="{A01BA2B1-47D1-4228-9869-1A33BAB947DC}"/>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F76DEF46-20AB-407D-BB39-5E134E5754A8}"/>
              </a:ext>
            </a:extLst>
          </p:cNvPr>
          <p:cNvPicPr>
            <a:picLocks noChangeAspect="1"/>
          </p:cNvPicPr>
          <p:nvPr/>
        </p:nvPicPr>
        <p:blipFill>
          <a:blip r:embed="rId3"/>
          <a:stretch>
            <a:fillRect/>
          </a:stretch>
        </p:blipFill>
        <p:spPr>
          <a:xfrm>
            <a:off x="4761687" y="2353763"/>
            <a:ext cx="4200508" cy="3566469"/>
          </a:xfrm>
          <a:prstGeom prst="rect">
            <a:avLst/>
          </a:prstGeom>
        </p:spPr>
      </p:pic>
    </p:spTree>
    <p:extLst>
      <p:ext uri="{BB962C8B-B14F-4D97-AF65-F5344CB8AC3E}">
        <p14:creationId xmlns:p14="http://schemas.microsoft.com/office/powerpoint/2010/main" val="2584584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6" name="Image 5">
            <a:extLst>
              <a:ext uri="{FF2B5EF4-FFF2-40B4-BE49-F238E27FC236}">
                <a16:creationId xmlns:a16="http://schemas.microsoft.com/office/drawing/2014/main" id="{F5F84DA2-E953-489F-A08B-C4768568FEA6}"/>
              </a:ext>
            </a:extLst>
          </p:cNvPr>
          <p:cNvPicPr>
            <a:picLocks noChangeAspect="1"/>
          </p:cNvPicPr>
          <p:nvPr/>
        </p:nvPicPr>
        <p:blipFill>
          <a:blip r:embed="rId2"/>
          <a:stretch>
            <a:fillRect/>
          </a:stretch>
        </p:blipFill>
        <p:spPr>
          <a:xfrm>
            <a:off x="236220" y="2346142"/>
            <a:ext cx="4200508" cy="3572566"/>
          </a:xfrm>
          <a:prstGeom prst="rect">
            <a:avLst/>
          </a:prstGeom>
        </p:spPr>
      </p:pic>
      <p:pic>
        <p:nvPicPr>
          <p:cNvPr id="8" name="Image 7">
            <a:extLst>
              <a:ext uri="{FF2B5EF4-FFF2-40B4-BE49-F238E27FC236}">
                <a16:creationId xmlns:a16="http://schemas.microsoft.com/office/drawing/2014/main" id="{91FFEC52-4E01-48AF-82A8-6DB9B8860D2B}"/>
              </a:ext>
            </a:extLst>
          </p:cNvPr>
          <p:cNvPicPr>
            <a:picLocks noChangeAspect="1"/>
          </p:cNvPicPr>
          <p:nvPr/>
        </p:nvPicPr>
        <p:blipFill>
          <a:blip r:embed="rId3"/>
          <a:stretch>
            <a:fillRect/>
          </a:stretch>
        </p:blipFill>
        <p:spPr>
          <a:xfrm>
            <a:off x="4754008" y="2346142"/>
            <a:ext cx="4200508" cy="3566469"/>
          </a:xfrm>
          <a:prstGeom prst="rect">
            <a:avLst/>
          </a:prstGeom>
        </p:spPr>
      </p:pic>
    </p:spTree>
    <p:extLst>
      <p:ext uri="{BB962C8B-B14F-4D97-AF65-F5344CB8AC3E}">
        <p14:creationId xmlns:p14="http://schemas.microsoft.com/office/powerpoint/2010/main" val="1382383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3" name="EURGBP_ImageALLOC">
            <a:extLst>
              <a:ext uri="{FF2B5EF4-FFF2-40B4-BE49-F238E27FC236}">
                <a16:creationId xmlns:a16="http://schemas.microsoft.com/office/drawing/2014/main" id="{39CF8B5B-EEE1-4F77-BAF6-9F84D2BD512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38101F53-C917-4622-82DA-446BD4AF82A4}"/>
              </a:ext>
            </a:extLst>
          </p:cNvPr>
          <p:cNvPicPr>
            <a:picLocks noChangeAspect="1"/>
          </p:cNvPicPr>
          <p:nvPr/>
        </p:nvPicPr>
        <p:blipFill>
          <a:blip r:embed="rId3"/>
          <a:stretch>
            <a:fillRect/>
          </a:stretch>
        </p:blipFill>
        <p:spPr>
          <a:xfrm>
            <a:off x="4721681" y="2352239"/>
            <a:ext cx="4200508" cy="3566469"/>
          </a:xfrm>
          <a:prstGeom prst="rect">
            <a:avLst/>
          </a:prstGeom>
        </p:spPr>
      </p:pic>
    </p:spTree>
    <p:extLst>
      <p:ext uri="{BB962C8B-B14F-4D97-AF65-F5344CB8AC3E}">
        <p14:creationId xmlns:p14="http://schemas.microsoft.com/office/powerpoint/2010/main" val="2603201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1322A388-9DF0-47E5-9648-E5AD38AF489B}"/>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63039291-CE84-4A45-85DD-3F735CF0C56F}"/>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C8CE3FB8-01D5-4FD7-BCF2-00255FE5B1CD}"/>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8" name="Image 7">
            <a:extLst>
              <a:ext uri="{FF2B5EF4-FFF2-40B4-BE49-F238E27FC236}">
                <a16:creationId xmlns:a16="http://schemas.microsoft.com/office/drawing/2014/main" id="{2A3608FC-9DDF-4540-9CC1-4CB87DDDBFB3}"/>
              </a:ext>
            </a:extLst>
          </p:cNvPr>
          <p:cNvPicPr>
            <a:picLocks noChangeAspect="1"/>
          </p:cNvPicPr>
          <p:nvPr/>
        </p:nvPicPr>
        <p:blipFill>
          <a:blip r:embed="rId3"/>
          <a:stretch>
            <a:fillRect/>
          </a:stretch>
        </p:blipFill>
        <p:spPr>
          <a:xfrm>
            <a:off x="3428999" y="3174998"/>
            <a:ext cx="5243495" cy="3429001"/>
          </a:xfrm>
          <a:prstGeom prst="rect">
            <a:avLst/>
          </a:prstGeom>
        </p:spPr>
      </p:pic>
    </p:spTree>
    <p:extLst>
      <p:ext uri="{BB962C8B-B14F-4D97-AF65-F5344CB8AC3E}">
        <p14:creationId xmlns:p14="http://schemas.microsoft.com/office/powerpoint/2010/main" val="2297814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57CC63E8-0030-426A-A9B5-651321416861}"/>
              </a:ext>
            </a:extLst>
          </p:cNvPr>
          <p:cNvPicPr>
            <a:picLocks noChangeAspect="1"/>
          </p:cNvPicPr>
          <p:nvPr/>
        </p:nvPicPr>
        <p:blipFill>
          <a:blip r:embed="rId2"/>
          <a:stretch>
            <a:fillRect/>
          </a:stretch>
        </p:blipFill>
        <p:spPr>
          <a:xfrm>
            <a:off x="3428999" y="3174998"/>
            <a:ext cx="5243496" cy="3429001"/>
          </a:xfrm>
          <a:prstGeom prst="rect">
            <a:avLst/>
          </a:prstGeom>
        </p:spPr>
      </p:pic>
      <p:pic>
        <p:nvPicPr>
          <p:cNvPr id="9" name="Image 8">
            <a:extLst>
              <a:ext uri="{FF2B5EF4-FFF2-40B4-BE49-F238E27FC236}">
                <a16:creationId xmlns:a16="http://schemas.microsoft.com/office/drawing/2014/main" id="{C5BE06C2-D146-4361-BA7C-91234584E2EC}"/>
              </a:ext>
            </a:extLst>
          </p:cNvPr>
          <p:cNvPicPr>
            <a:picLocks noChangeAspect="1"/>
          </p:cNvPicPr>
          <p:nvPr/>
        </p:nvPicPr>
        <p:blipFill>
          <a:blip r:embed="rId3"/>
          <a:stretch>
            <a:fillRect/>
          </a:stretch>
        </p:blipFill>
        <p:spPr>
          <a:xfrm>
            <a:off x="317500" y="1143000"/>
            <a:ext cx="6451469" cy="1905000"/>
          </a:xfrm>
          <a:prstGeom prst="rect">
            <a:avLst/>
          </a:prstGeom>
        </p:spPr>
      </p:pic>
    </p:spTree>
    <p:extLst>
      <p:ext uri="{BB962C8B-B14F-4D97-AF65-F5344CB8AC3E}">
        <p14:creationId xmlns:p14="http://schemas.microsoft.com/office/powerpoint/2010/main" val="806470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31331164-E3BC-4FE5-8B4A-5737F64CD532}"/>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94225992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5695</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- 2019-20</vt:lpstr>
      <vt:lpstr>EURCHF - 2020-21</vt:lpstr>
      <vt:lpstr>EURCHF - 2021-22</vt:lpstr>
      <vt:lpstr>EURGBP - Historical &amp; Planned</vt:lpstr>
      <vt:lpstr>EURGBP - Synthesis</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706</cp:revision>
  <cp:lastPrinted>2012-02-01T10:00:25Z</cp:lastPrinted>
  <dcterms:created xsi:type="dcterms:W3CDTF">2010-04-23T15:09:35Z</dcterms:created>
  <dcterms:modified xsi:type="dcterms:W3CDTF">2022-02-04T09:06:59Z</dcterms:modified>
</cp:coreProperties>
</file>