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handoutMasterIdLst>
    <p:handoutMasterId r:id="rId30"/>
  </p:handoutMasterIdLst>
  <p:sldIdLst>
    <p:sldId id="256" r:id="rId3"/>
    <p:sldId id="466" r:id="rId4"/>
    <p:sldId id="476" r:id="rId5"/>
    <p:sldId id="493" r:id="rId6"/>
    <p:sldId id="494" r:id="rId7"/>
    <p:sldId id="470" r:id="rId8"/>
    <p:sldId id="460" r:id="rId9"/>
    <p:sldId id="497" r:id="rId10"/>
    <p:sldId id="499" r:id="rId11"/>
    <p:sldId id="500" r:id="rId12"/>
    <p:sldId id="501" r:id="rId13"/>
    <p:sldId id="502" r:id="rId14"/>
    <p:sldId id="461" r:id="rId15"/>
    <p:sldId id="503" r:id="rId16"/>
    <p:sldId id="505" r:id="rId17"/>
    <p:sldId id="506" r:id="rId18"/>
    <p:sldId id="507" r:id="rId19"/>
    <p:sldId id="508" r:id="rId20"/>
    <p:sldId id="459" r:id="rId21"/>
    <p:sldId id="509" r:id="rId22"/>
    <p:sldId id="511" r:id="rId23"/>
    <p:sldId id="512" r:id="rId24"/>
    <p:sldId id="513" r:id="rId25"/>
    <p:sldId id="514"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64" d="100"/>
          <a:sy n="64" d="100"/>
        </p:scale>
        <p:origin x="714"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3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8372F7-C213-CB1C-6331-A81326912BBB}"/>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6F016B39-5583-A194-999A-810A5E65E62F}"/>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D22BE8-8360-4CE9-A0A2-8D90492DFC66}" type="datetimeFigureOut">
              <a:rPr lang="fr-CH" smtClean="0"/>
              <a:t>03.05.2024</a:t>
            </a:fld>
            <a:endParaRPr lang="fr-CH"/>
          </a:p>
        </p:txBody>
      </p:sp>
      <p:sp>
        <p:nvSpPr>
          <p:cNvPr id="4" name="Espace réservé du pied de page 3">
            <a:extLst>
              <a:ext uri="{FF2B5EF4-FFF2-40B4-BE49-F238E27FC236}">
                <a16:creationId xmlns:a16="http://schemas.microsoft.com/office/drawing/2014/main" id="{2708D575-17D2-77AE-2DDD-185F8D90788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AB208D94-9E76-DB89-964E-B8089175691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768C01D-0C30-46B9-812D-4ADB06057F11}" type="slidenum">
              <a:rPr lang="fr-CH" smtClean="0"/>
              <a:t>‹N°›</a:t>
            </a:fld>
            <a:endParaRPr lang="fr-CH"/>
          </a:p>
        </p:txBody>
      </p:sp>
    </p:spTree>
    <p:extLst>
      <p:ext uri="{BB962C8B-B14F-4D97-AF65-F5344CB8AC3E}">
        <p14:creationId xmlns:p14="http://schemas.microsoft.com/office/powerpoint/2010/main" val="157795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03/05/2024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263824" y="2765911"/>
            <a:ext cx="261635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5/3/2024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5/3/2024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5/3/2024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5/3/2024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5/3/2024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5/3/2024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5/3/2024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49531" y="374110"/>
            <a:ext cx="1292400" cy="38772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5/3/2024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5/3/2024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5/3/2024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5/3/2024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5/3/2024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5/3/2024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5/3/2024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5/3/2024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5/3/2024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- 2022 CHF</a:t>
            </a:r>
          </a:p>
        </p:txBody>
      </p:sp>
      <p:pic>
        <p:nvPicPr>
          <p:cNvPr id="3" name="EURCHF_ImageALLOC">
            <a:extLst>
              <a:ext uri="{FF2B5EF4-FFF2-40B4-BE49-F238E27FC236}">
                <a16:creationId xmlns:a16="http://schemas.microsoft.com/office/drawing/2014/main" id="{C2EE91EA-1958-EC24-829E-B0319EBC698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6A50B800-9F97-FEBD-14F8-B600FA7C749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48043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- 2023 CHF</a:t>
            </a:r>
          </a:p>
        </p:txBody>
      </p:sp>
      <p:pic>
        <p:nvPicPr>
          <p:cNvPr id="3" name="EURCHF_ImageALLOC">
            <a:extLst>
              <a:ext uri="{FF2B5EF4-FFF2-40B4-BE49-F238E27FC236}">
                <a16:creationId xmlns:a16="http://schemas.microsoft.com/office/drawing/2014/main" id="{6E8C8331-9F8F-F319-9747-3C2EFF4F1DB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BC32EB1A-D01C-3685-0035-EDFAD90B206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92627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- 2024 CHF</a:t>
            </a:r>
          </a:p>
        </p:txBody>
      </p:sp>
      <p:pic>
        <p:nvPicPr>
          <p:cNvPr id="3" name="EURCHF_ImageALLOC">
            <a:extLst>
              <a:ext uri="{FF2B5EF4-FFF2-40B4-BE49-F238E27FC236}">
                <a16:creationId xmlns:a16="http://schemas.microsoft.com/office/drawing/2014/main" id="{BBAF33B9-19B5-01B8-1DB5-7951FF393EC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3BA32B2B-AC79-0DB1-319A-68B037B009B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14532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HK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EURHKD - Historical &amp; Planned</a:t>
            </a:r>
            <a:endParaRPr lang="en-US" dirty="0"/>
          </a:p>
        </p:txBody>
      </p:sp>
      <p:pic>
        <p:nvPicPr>
          <p:cNvPr id="3" name="Image 2">
            <a:extLst>
              <a:ext uri="{FF2B5EF4-FFF2-40B4-BE49-F238E27FC236}">
                <a16:creationId xmlns:a16="http://schemas.microsoft.com/office/drawing/2014/main" id="{2F339C8C-510E-F668-2CD0-BF83456FD060}"/>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196299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HK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Synthesis</a:t>
            </a:r>
          </a:p>
        </p:txBody>
      </p:sp>
      <p:pic>
        <p:nvPicPr>
          <p:cNvPr id="3" name="EURHKD_ImageSynthesisMIN">
            <a:extLst>
              <a:ext uri="{FF2B5EF4-FFF2-40B4-BE49-F238E27FC236}">
                <a16:creationId xmlns:a16="http://schemas.microsoft.com/office/drawing/2014/main" id="{572D0DC1-1D68-0FD6-DF6B-850539E18133}"/>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0242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- 2021 HKD</a:t>
            </a:r>
          </a:p>
        </p:txBody>
      </p:sp>
      <p:pic>
        <p:nvPicPr>
          <p:cNvPr id="3" name="EURHKD_ImageALLOC">
            <a:extLst>
              <a:ext uri="{FF2B5EF4-FFF2-40B4-BE49-F238E27FC236}">
                <a16:creationId xmlns:a16="http://schemas.microsoft.com/office/drawing/2014/main" id="{65389807-39AC-917D-F8FD-5255CEC7F24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HKD_ImageBLEND">
            <a:extLst>
              <a:ext uri="{FF2B5EF4-FFF2-40B4-BE49-F238E27FC236}">
                <a16:creationId xmlns:a16="http://schemas.microsoft.com/office/drawing/2014/main" id="{BC48393D-651F-91DD-797E-410CDDF02B4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2049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- 2022 HKD</a:t>
            </a:r>
          </a:p>
        </p:txBody>
      </p:sp>
      <p:pic>
        <p:nvPicPr>
          <p:cNvPr id="3" name="EURHKD_ImageALLOC">
            <a:extLst>
              <a:ext uri="{FF2B5EF4-FFF2-40B4-BE49-F238E27FC236}">
                <a16:creationId xmlns:a16="http://schemas.microsoft.com/office/drawing/2014/main" id="{889A6D40-B716-EE08-15C4-D23E9BE73E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HKD_ImageBLEND">
            <a:extLst>
              <a:ext uri="{FF2B5EF4-FFF2-40B4-BE49-F238E27FC236}">
                <a16:creationId xmlns:a16="http://schemas.microsoft.com/office/drawing/2014/main" id="{34EF9595-43A7-4333-4BB0-B4F16AF0AB9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84143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- 2023 HKD</a:t>
            </a:r>
          </a:p>
        </p:txBody>
      </p:sp>
      <p:pic>
        <p:nvPicPr>
          <p:cNvPr id="3" name="EURHKD_ImageALLOC">
            <a:extLst>
              <a:ext uri="{FF2B5EF4-FFF2-40B4-BE49-F238E27FC236}">
                <a16:creationId xmlns:a16="http://schemas.microsoft.com/office/drawing/2014/main" id="{31259306-73C6-8892-5E6F-468864B48F9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HKD_ImageBLEND">
            <a:extLst>
              <a:ext uri="{FF2B5EF4-FFF2-40B4-BE49-F238E27FC236}">
                <a16:creationId xmlns:a16="http://schemas.microsoft.com/office/drawing/2014/main" id="{1D88ACFA-5F2F-A357-9E13-C8FD8C850A0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16678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EVERNEX - 2024 HKD</a:t>
            </a:r>
          </a:p>
        </p:txBody>
      </p:sp>
      <p:pic>
        <p:nvPicPr>
          <p:cNvPr id="3" name="EURHKD_ImageALLOC">
            <a:extLst>
              <a:ext uri="{FF2B5EF4-FFF2-40B4-BE49-F238E27FC236}">
                <a16:creationId xmlns:a16="http://schemas.microsoft.com/office/drawing/2014/main" id="{C89082FC-5A89-3F2A-DD4D-9E8F8A3E60A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HKD_ImageBLEND">
            <a:extLst>
              <a:ext uri="{FF2B5EF4-FFF2-40B4-BE49-F238E27FC236}">
                <a16:creationId xmlns:a16="http://schemas.microsoft.com/office/drawing/2014/main" id="{7435C0FD-E464-45E5-4AEE-60C9B4F79BE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34116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D2377C2-D939-00B9-D7A4-EA73731EEEF4}"/>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10248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D5D3F7F7-4456-2163-B69B-71DE21CF01CB}"/>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52566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- 2021 USD</a:t>
            </a:r>
          </a:p>
        </p:txBody>
      </p:sp>
      <p:pic>
        <p:nvPicPr>
          <p:cNvPr id="3" name="EURUSD_ImageALLOC">
            <a:extLst>
              <a:ext uri="{FF2B5EF4-FFF2-40B4-BE49-F238E27FC236}">
                <a16:creationId xmlns:a16="http://schemas.microsoft.com/office/drawing/2014/main" id="{5116A2A2-47EA-68DB-5AC8-39177806560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A364E71D-515F-0254-D89D-D29581555D5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7523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- 2022 USD</a:t>
            </a:r>
          </a:p>
        </p:txBody>
      </p:sp>
      <p:pic>
        <p:nvPicPr>
          <p:cNvPr id="3" name="EURUSD_ImageALLOC">
            <a:extLst>
              <a:ext uri="{FF2B5EF4-FFF2-40B4-BE49-F238E27FC236}">
                <a16:creationId xmlns:a16="http://schemas.microsoft.com/office/drawing/2014/main" id="{54E2BFC8-5369-404F-9DAE-8DAE9636BC1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D6A89D3-5A31-F060-7520-6D457A0517B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963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- 2023 USD</a:t>
            </a:r>
          </a:p>
        </p:txBody>
      </p:sp>
      <p:pic>
        <p:nvPicPr>
          <p:cNvPr id="3" name="EURUSD_ImageALLOC">
            <a:extLst>
              <a:ext uri="{FF2B5EF4-FFF2-40B4-BE49-F238E27FC236}">
                <a16:creationId xmlns:a16="http://schemas.microsoft.com/office/drawing/2014/main" id="{7B4BAD9D-9CD3-05F8-D8A2-F1A4E26EA5A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B8AFA38-4E87-0A75-CE66-A50FF2AA712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52999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EVERNEX - 2024 USD</a:t>
            </a:r>
          </a:p>
        </p:txBody>
      </p:sp>
      <p:pic>
        <p:nvPicPr>
          <p:cNvPr id="3" name="EURUSD_ImageALLOC">
            <a:extLst>
              <a:ext uri="{FF2B5EF4-FFF2-40B4-BE49-F238E27FC236}">
                <a16:creationId xmlns:a16="http://schemas.microsoft.com/office/drawing/2014/main" id="{331A12F2-4100-EBD2-80D1-855BA202E17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84991661-EA52-257E-A0E9-A4E8E456876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148263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D8BFD11-68B6-FC3D-E613-5A525655853E}"/>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3396393-3E7A-B4A2-7EB8-29500F06871F}"/>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509E2CF-1F8B-C92D-6C09-1DEE2A020E2D}"/>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32120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29BC36CC-6A23-78BF-CAEE-C94F77BD4ED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99220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EVERNEX - 2021 CHF</a:t>
            </a:r>
          </a:p>
        </p:txBody>
      </p:sp>
      <p:pic>
        <p:nvPicPr>
          <p:cNvPr id="3" name="EURCHF_ImageALLOC">
            <a:extLst>
              <a:ext uri="{FF2B5EF4-FFF2-40B4-BE49-F238E27FC236}">
                <a16:creationId xmlns:a16="http://schemas.microsoft.com/office/drawing/2014/main" id="{A9064590-281C-78BA-A11B-B1F8525AAAF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HF_ImageBLEND">
            <a:extLst>
              <a:ext uri="{FF2B5EF4-FFF2-40B4-BE49-F238E27FC236}">
                <a16:creationId xmlns:a16="http://schemas.microsoft.com/office/drawing/2014/main" id="{8673D844-AE9F-2583-D4E9-355A56F118F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7586479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5714</TotalTime>
  <Words>711</Words>
  <Application>Microsoft Office PowerPoint</Application>
  <PresentationFormat>Affichage à l'écran (4:3)</PresentationFormat>
  <Paragraphs>77</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EVERNEX - 2021 CHF</vt:lpstr>
      <vt:lpstr>EURCHF - EVERNEX - 2022 CHF</vt:lpstr>
      <vt:lpstr>EURCHF - EVERNEX - 2023 CHF</vt:lpstr>
      <vt:lpstr>EURCHF - EVERNEX - 2024 CHF</vt:lpstr>
      <vt:lpstr>EURHKD - Historical &amp; Planned</vt:lpstr>
      <vt:lpstr>EURHKD - Synthesis</vt:lpstr>
      <vt:lpstr>EURHKD - EVERNEX - 2021 HKD</vt:lpstr>
      <vt:lpstr>EURHKD - EVERNEX - 2022 HKD</vt:lpstr>
      <vt:lpstr>EURHKD - EVERNEX - 2023 HKD</vt:lpstr>
      <vt:lpstr>EURHKD - EVERNEX - 2024 HKD</vt:lpstr>
      <vt:lpstr>EURUSD - Historical &amp; Planned</vt:lpstr>
      <vt:lpstr>EURUSD - Synthesis</vt:lpstr>
      <vt:lpstr>EURUSD - EVERNEX - 2021 USD</vt:lpstr>
      <vt:lpstr>EURUSD - EVERNEX - 2022 USD</vt:lpstr>
      <vt:lpstr>EURUSD - EVERNEX - 2023 USD</vt:lpstr>
      <vt:lpstr>EURUSD - EVERNEX - 2024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Poste BLOOM</cp:lastModifiedBy>
  <cp:revision>703</cp:revision>
  <cp:lastPrinted>2012-02-01T10:00:25Z</cp:lastPrinted>
  <dcterms:created xsi:type="dcterms:W3CDTF">2010-04-23T15:09:35Z</dcterms:created>
  <dcterms:modified xsi:type="dcterms:W3CDTF">2024-05-03T07:50:05Z</dcterms:modified>
</cp:coreProperties>
</file>