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handoutMasterIdLst>
    <p:handoutMasterId r:id="rId30"/>
  </p:handoutMasterIdLst>
  <p:sldIdLst>
    <p:sldId id="256" r:id="rId3"/>
    <p:sldId id="466" r:id="rId4"/>
    <p:sldId id="476" r:id="rId5"/>
    <p:sldId id="493" r:id="rId6"/>
    <p:sldId id="494" r:id="rId7"/>
    <p:sldId id="470" r:id="rId8"/>
    <p:sldId id="460" r:id="rId9"/>
    <p:sldId id="497" r:id="rId10"/>
    <p:sldId id="499" r:id="rId11"/>
    <p:sldId id="500" r:id="rId12"/>
    <p:sldId id="501" r:id="rId13"/>
    <p:sldId id="502" r:id="rId14"/>
    <p:sldId id="461" r:id="rId15"/>
    <p:sldId id="503" r:id="rId16"/>
    <p:sldId id="505" r:id="rId17"/>
    <p:sldId id="506" r:id="rId18"/>
    <p:sldId id="507" r:id="rId19"/>
    <p:sldId id="508" r:id="rId20"/>
    <p:sldId id="459" r:id="rId21"/>
    <p:sldId id="509" r:id="rId22"/>
    <p:sldId id="511" r:id="rId23"/>
    <p:sldId id="512" r:id="rId24"/>
    <p:sldId id="513" r:id="rId25"/>
    <p:sldId id="514"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3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8372F7-C213-CB1C-6331-A81326912BBB}"/>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6F016B39-5583-A194-999A-810A5E65E62F}"/>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D22BE8-8360-4CE9-A0A2-8D90492DFC66}" type="datetimeFigureOut">
              <a:rPr lang="fr-CH" smtClean="0"/>
              <a:t>04.06.2024</a:t>
            </a:fld>
            <a:endParaRPr lang="fr-CH"/>
          </a:p>
        </p:txBody>
      </p:sp>
      <p:sp>
        <p:nvSpPr>
          <p:cNvPr id="4" name="Espace réservé du pied de page 3">
            <a:extLst>
              <a:ext uri="{FF2B5EF4-FFF2-40B4-BE49-F238E27FC236}">
                <a16:creationId xmlns:a16="http://schemas.microsoft.com/office/drawing/2014/main" id="{2708D575-17D2-77AE-2DDD-185F8D90788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AB208D94-9E76-DB89-964E-B8089175691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768C01D-0C30-46B9-812D-4ADB06057F11}" type="slidenum">
              <a:rPr lang="fr-CH" smtClean="0"/>
              <a:t>‹N°›</a:t>
            </a:fld>
            <a:endParaRPr lang="fr-CH"/>
          </a:p>
        </p:txBody>
      </p:sp>
    </p:spTree>
    <p:extLst>
      <p:ext uri="{BB962C8B-B14F-4D97-AF65-F5344CB8AC3E}">
        <p14:creationId xmlns:p14="http://schemas.microsoft.com/office/powerpoint/2010/main" val="157795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263824" y="2765911"/>
            <a:ext cx="261635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49531" y="374110"/>
            <a:ext cx="1292400" cy="38772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- 2022 CHF</a:t>
            </a:r>
          </a:p>
        </p:txBody>
      </p:sp>
      <p:pic>
        <p:nvPicPr>
          <p:cNvPr id="3" name="EURCHF_ImageALLOC">
            <a:extLst>
              <a:ext uri="{FF2B5EF4-FFF2-40B4-BE49-F238E27FC236}">
                <a16:creationId xmlns:a16="http://schemas.microsoft.com/office/drawing/2014/main" id="{32304691-FC85-755D-4699-8564FFD3414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2CC0D3A4-360E-B564-7BAE-BB6D7C04AC40}"/>
              </a:ext>
            </a:extLst>
          </p:cNvPr>
          <p:cNvPicPr>
            <a:picLocks noChangeAspect="1"/>
          </p:cNvPicPr>
          <p:nvPr/>
        </p:nvPicPr>
        <p:blipFill>
          <a:blip r:embed="rId3"/>
          <a:stretch>
            <a:fillRect/>
          </a:stretch>
        </p:blipFill>
        <p:spPr>
          <a:xfrm>
            <a:off x="4754572" y="2349499"/>
            <a:ext cx="4200508" cy="3566469"/>
          </a:xfrm>
          <a:prstGeom prst="rect">
            <a:avLst/>
          </a:prstGeom>
        </p:spPr>
      </p:pic>
    </p:spTree>
    <p:extLst>
      <p:ext uri="{BB962C8B-B14F-4D97-AF65-F5344CB8AC3E}">
        <p14:creationId xmlns:p14="http://schemas.microsoft.com/office/powerpoint/2010/main" val="78775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- 2023 CHF</a:t>
            </a:r>
          </a:p>
        </p:txBody>
      </p:sp>
      <p:pic>
        <p:nvPicPr>
          <p:cNvPr id="3" name="EURCHF_ImageALLOC">
            <a:extLst>
              <a:ext uri="{FF2B5EF4-FFF2-40B4-BE49-F238E27FC236}">
                <a16:creationId xmlns:a16="http://schemas.microsoft.com/office/drawing/2014/main" id="{B2C925D3-3F6D-7321-C8CA-F0CC113C234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9" name="Image 8">
            <a:extLst>
              <a:ext uri="{FF2B5EF4-FFF2-40B4-BE49-F238E27FC236}">
                <a16:creationId xmlns:a16="http://schemas.microsoft.com/office/drawing/2014/main" id="{331BAC5D-A08B-7618-BDCC-72C73D6F0B76}"/>
              </a:ext>
            </a:extLst>
          </p:cNvPr>
          <p:cNvPicPr>
            <a:picLocks noChangeAspect="1"/>
          </p:cNvPicPr>
          <p:nvPr/>
        </p:nvPicPr>
        <p:blipFill>
          <a:blip r:embed="rId3"/>
          <a:stretch>
            <a:fillRect/>
          </a:stretch>
        </p:blipFill>
        <p:spPr>
          <a:xfrm>
            <a:off x="4754572" y="2349499"/>
            <a:ext cx="4200508" cy="3566469"/>
          </a:xfrm>
          <a:prstGeom prst="rect">
            <a:avLst/>
          </a:prstGeom>
        </p:spPr>
      </p:pic>
    </p:spTree>
    <p:extLst>
      <p:ext uri="{BB962C8B-B14F-4D97-AF65-F5344CB8AC3E}">
        <p14:creationId xmlns:p14="http://schemas.microsoft.com/office/powerpoint/2010/main" val="21433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- 2024 CHF</a:t>
            </a:r>
          </a:p>
        </p:txBody>
      </p:sp>
      <p:pic>
        <p:nvPicPr>
          <p:cNvPr id="3" name="EURCHF_ImageALLOC">
            <a:extLst>
              <a:ext uri="{FF2B5EF4-FFF2-40B4-BE49-F238E27FC236}">
                <a16:creationId xmlns:a16="http://schemas.microsoft.com/office/drawing/2014/main" id="{14C24EF9-8458-218C-F8C9-11C42019768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FD10A97-F021-E3BA-A831-9DDC90F98AF1}"/>
              </a:ext>
            </a:extLst>
          </p:cNvPr>
          <p:cNvPicPr>
            <a:picLocks noChangeAspect="1"/>
          </p:cNvPicPr>
          <p:nvPr/>
        </p:nvPicPr>
        <p:blipFill>
          <a:blip r:embed="rId3"/>
          <a:stretch>
            <a:fillRect/>
          </a:stretch>
        </p:blipFill>
        <p:spPr>
          <a:xfrm>
            <a:off x="4754572" y="2349498"/>
            <a:ext cx="4200508" cy="3566469"/>
          </a:xfrm>
          <a:prstGeom prst="rect">
            <a:avLst/>
          </a:prstGeom>
        </p:spPr>
      </p:pic>
    </p:spTree>
    <p:extLst>
      <p:ext uri="{BB962C8B-B14F-4D97-AF65-F5344CB8AC3E}">
        <p14:creationId xmlns:p14="http://schemas.microsoft.com/office/powerpoint/2010/main" val="95454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HK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EURHKD - Historical &amp; Planned</a:t>
            </a:r>
            <a:endParaRPr lang="en-US" dirty="0"/>
          </a:p>
        </p:txBody>
      </p:sp>
      <p:pic>
        <p:nvPicPr>
          <p:cNvPr id="3" name="Image 2">
            <a:extLst>
              <a:ext uri="{FF2B5EF4-FFF2-40B4-BE49-F238E27FC236}">
                <a16:creationId xmlns:a16="http://schemas.microsoft.com/office/drawing/2014/main" id="{060E6A2C-E479-6C0B-F3AF-F28C89F59521}"/>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6568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HK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Synthesis</a:t>
            </a:r>
          </a:p>
        </p:txBody>
      </p:sp>
      <p:pic>
        <p:nvPicPr>
          <p:cNvPr id="7" name="Image 6">
            <a:extLst>
              <a:ext uri="{FF2B5EF4-FFF2-40B4-BE49-F238E27FC236}">
                <a16:creationId xmlns:a16="http://schemas.microsoft.com/office/drawing/2014/main" id="{E152F8ED-0700-4119-E4E9-52D461DF22C1}"/>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64477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- 2021 HKD</a:t>
            </a:r>
          </a:p>
        </p:txBody>
      </p:sp>
      <p:pic>
        <p:nvPicPr>
          <p:cNvPr id="3" name="EURHKD_ImageALLOC">
            <a:extLst>
              <a:ext uri="{FF2B5EF4-FFF2-40B4-BE49-F238E27FC236}">
                <a16:creationId xmlns:a16="http://schemas.microsoft.com/office/drawing/2014/main" id="{10E4E936-0662-954E-0B11-EE62AF98CC1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521283D4-4401-352F-4BAA-7A42D84D4B65}"/>
              </a:ext>
            </a:extLst>
          </p:cNvPr>
          <p:cNvPicPr>
            <a:picLocks noChangeAspect="1"/>
          </p:cNvPicPr>
          <p:nvPr/>
        </p:nvPicPr>
        <p:blipFill>
          <a:blip r:embed="rId3"/>
          <a:stretch>
            <a:fillRect/>
          </a:stretch>
        </p:blipFill>
        <p:spPr>
          <a:xfrm>
            <a:off x="4754572" y="2349498"/>
            <a:ext cx="4200508" cy="3566469"/>
          </a:xfrm>
          <a:prstGeom prst="rect">
            <a:avLst/>
          </a:prstGeom>
        </p:spPr>
      </p:pic>
    </p:spTree>
    <p:extLst>
      <p:ext uri="{BB962C8B-B14F-4D97-AF65-F5344CB8AC3E}">
        <p14:creationId xmlns:p14="http://schemas.microsoft.com/office/powerpoint/2010/main" val="74545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- 2022 HKD</a:t>
            </a:r>
          </a:p>
        </p:txBody>
      </p:sp>
      <p:pic>
        <p:nvPicPr>
          <p:cNvPr id="3" name="EURHKD_ImageALLOC">
            <a:extLst>
              <a:ext uri="{FF2B5EF4-FFF2-40B4-BE49-F238E27FC236}">
                <a16:creationId xmlns:a16="http://schemas.microsoft.com/office/drawing/2014/main" id="{3C9ED0DB-0AF1-F547-B21A-91B1287AB39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CCD1A559-0931-7577-DFE5-7F21803C63D7}"/>
              </a:ext>
            </a:extLst>
          </p:cNvPr>
          <p:cNvPicPr>
            <a:picLocks noChangeAspect="1"/>
          </p:cNvPicPr>
          <p:nvPr/>
        </p:nvPicPr>
        <p:blipFill>
          <a:blip r:embed="rId3"/>
          <a:stretch>
            <a:fillRect/>
          </a:stretch>
        </p:blipFill>
        <p:spPr>
          <a:xfrm>
            <a:off x="4754572" y="2349498"/>
            <a:ext cx="4200508" cy="3566469"/>
          </a:xfrm>
          <a:prstGeom prst="rect">
            <a:avLst/>
          </a:prstGeom>
        </p:spPr>
      </p:pic>
    </p:spTree>
    <p:extLst>
      <p:ext uri="{BB962C8B-B14F-4D97-AF65-F5344CB8AC3E}">
        <p14:creationId xmlns:p14="http://schemas.microsoft.com/office/powerpoint/2010/main" val="94707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- 2023 HKD</a:t>
            </a:r>
          </a:p>
        </p:txBody>
      </p:sp>
      <p:pic>
        <p:nvPicPr>
          <p:cNvPr id="3" name="EURHKD_ImageALLOC">
            <a:extLst>
              <a:ext uri="{FF2B5EF4-FFF2-40B4-BE49-F238E27FC236}">
                <a16:creationId xmlns:a16="http://schemas.microsoft.com/office/drawing/2014/main" id="{BDE85164-1F07-E097-A2E0-5113B4C1E16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3996FB7-3F82-4D5C-F93E-7671CFBF4775}"/>
              </a:ext>
            </a:extLst>
          </p:cNvPr>
          <p:cNvPicPr>
            <a:picLocks noChangeAspect="1"/>
          </p:cNvPicPr>
          <p:nvPr/>
        </p:nvPicPr>
        <p:blipFill>
          <a:blip r:embed="rId3"/>
          <a:stretch>
            <a:fillRect/>
          </a:stretch>
        </p:blipFill>
        <p:spPr>
          <a:xfrm>
            <a:off x="4754572" y="2349498"/>
            <a:ext cx="4200508" cy="3566469"/>
          </a:xfrm>
          <a:prstGeom prst="rect">
            <a:avLst/>
          </a:prstGeom>
        </p:spPr>
      </p:pic>
    </p:spTree>
    <p:extLst>
      <p:ext uri="{BB962C8B-B14F-4D97-AF65-F5344CB8AC3E}">
        <p14:creationId xmlns:p14="http://schemas.microsoft.com/office/powerpoint/2010/main" val="7352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- 2024 HKD</a:t>
            </a:r>
          </a:p>
        </p:txBody>
      </p:sp>
      <p:pic>
        <p:nvPicPr>
          <p:cNvPr id="3" name="EURHKD_ImageALLOC">
            <a:extLst>
              <a:ext uri="{FF2B5EF4-FFF2-40B4-BE49-F238E27FC236}">
                <a16:creationId xmlns:a16="http://schemas.microsoft.com/office/drawing/2014/main" id="{C9BC10A3-975D-0CBB-7D2F-C8493B77D00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BC4AEA9-03DF-0F21-A7D4-D7547D193257}"/>
              </a:ext>
            </a:extLst>
          </p:cNvPr>
          <p:cNvPicPr>
            <a:picLocks noChangeAspect="1"/>
          </p:cNvPicPr>
          <p:nvPr/>
        </p:nvPicPr>
        <p:blipFill>
          <a:blip r:embed="rId3"/>
          <a:stretch>
            <a:fillRect/>
          </a:stretch>
        </p:blipFill>
        <p:spPr>
          <a:xfrm>
            <a:off x="4754572" y="2349497"/>
            <a:ext cx="4200508" cy="3566469"/>
          </a:xfrm>
          <a:prstGeom prst="rect">
            <a:avLst/>
          </a:prstGeom>
        </p:spPr>
      </p:pic>
    </p:spTree>
    <p:extLst>
      <p:ext uri="{BB962C8B-B14F-4D97-AF65-F5344CB8AC3E}">
        <p14:creationId xmlns:p14="http://schemas.microsoft.com/office/powerpoint/2010/main" val="314043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6F5C3F4-2009-AAB5-27C4-CCF11B384ECB}"/>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5637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4774DEE-CD7E-4328-9554-D30BBD8B258A}"/>
              </a:ext>
            </a:extLst>
          </p:cNvPr>
          <p:cNvPicPr>
            <a:picLocks noChangeAspect="1"/>
          </p:cNvPicPr>
          <p:nvPr/>
        </p:nvPicPr>
        <p:blipFill>
          <a:blip r:embed="rId2"/>
          <a:stretch>
            <a:fillRect/>
          </a:stretch>
        </p:blipFill>
        <p:spPr>
          <a:xfrm>
            <a:off x="824479" y="1270000"/>
            <a:ext cx="7382896" cy="5029636"/>
          </a:xfrm>
          <a:prstGeom prst="rect">
            <a:avLst/>
          </a:prstGeom>
        </p:spPr>
      </p:pic>
    </p:spTree>
    <p:extLst>
      <p:ext uri="{BB962C8B-B14F-4D97-AF65-F5344CB8AC3E}">
        <p14:creationId xmlns:p14="http://schemas.microsoft.com/office/powerpoint/2010/main" val="66497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- 2021 USD</a:t>
            </a:r>
          </a:p>
        </p:txBody>
      </p:sp>
      <p:pic>
        <p:nvPicPr>
          <p:cNvPr id="3" name="EURUSD_ImageALLOC">
            <a:extLst>
              <a:ext uri="{FF2B5EF4-FFF2-40B4-BE49-F238E27FC236}">
                <a16:creationId xmlns:a16="http://schemas.microsoft.com/office/drawing/2014/main" id="{D77C030D-66BA-6EA5-B7BC-3AD2787ED2D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3AB80AC6-3488-3A00-73D7-EFC516684C86}"/>
              </a:ext>
            </a:extLst>
          </p:cNvPr>
          <p:cNvPicPr>
            <a:picLocks noChangeAspect="1"/>
          </p:cNvPicPr>
          <p:nvPr/>
        </p:nvPicPr>
        <p:blipFill>
          <a:blip r:embed="rId3"/>
          <a:stretch>
            <a:fillRect/>
          </a:stretch>
        </p:blipFill>
        <p:spPr>
          <a:xfrm>
            <a:off x="4754572" y="2349496"/>
            <a:ext cx="4200508" cy="3566469"/>
          </a:xfrm>
          <a:prstGeom prst="rect">
            <a:avLst/>
          </a:prstGeom>
        </p:spPr>
      </p:pic>
    </p:spTree>
    <p:extLst>
      <p:ext uri="{BB962C8B-B14F-4D97-AF65-F5344CB8AC3E}">
        <p14:creationId xmlns:p14="http://schemas.microsoft.com/office/powerpoint/2010/main" val="342834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- 2022 USD</a:t>
            </a:r>
          </a:p>
        </p:txBody>
      </p:sp>
      <p:pic>
        <p:nvPicPr>
          <p:cNvPr id="3" name="EURUSD_ImageALLOC">
            <a:extLst>
              <a:ext uri="{FF2B5EF4-FFF2-40B4-BE49-F238E27FC236}">
                <a16:creationId xmlns:a16="http://schemas.microsoft.com/office/drawing/2014/main" id="{F8959776-F1C2-6E42-ACB8-DC437807F88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312B12C-BF48-EA89-B895-5779ED24EB39}"/>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40163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- 2023 USD</a:t>
            </a:r>
          </a:p>
        </p:txBody>
      </p:sp>
      <p:pic>
        <p:nvPicPr>
          <p:cNvPr id="3" name="EURUSD_ImageALLOC">
            <a:extLst>
              <a:ext uri="{FF2B5EF4-FFF2-40B4-BE49-F238E27FC236}">
                <a16:creationId xmlns:a16="http://schemas.microsoft.com/office/drawing/2014/main" id="{187A261B-F605-E5EE-8571-5FDD71377FF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BBD46D81-801D-4DD8-C597-4FF1AAC0BEF1}"/>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62735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- 2024 USD</a:t>
            </a:r>
          </a:p>
        </p:txBody>
      </p:sp>
      <p:pic>
        <p:nvPicPr>
          <p:cNvPr id="3" name="EURUSD_ImageALLOC">
            <a:extLst>
              <a:ext uri="{FF2B5EF4-FFF2-40B4-BE49-F238E27FC236}">
                <a16:creationId xmlns:a16="http://schemas.microsoft.com/office/drawing/2014/main" id="{280C4DDD-7197-349A-C54B-48CBAD7295A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76344D8-D9C7-609A-BCC0-DF3297FA091F}"/>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246134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3D1E025-3D47-5812-E170-8BABF23E39D8}"/>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8D61B2A-67F6-D0C3-83E3-6806E7A1F06A}"/>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69B9290-0E90-1000-B661-A32F6D744743}"/>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68847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04E8F5E-88E1-9378-71E3-C6A705F747A6}"/>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257350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- 2021 CHF</a:t>
            </a:r>
          </a:p>
        </p:txBody>
      </p:sp>
      <p:pic>
        <p:nvPicPr>
          <p:cNvPr id="3" name="EURCHF_ImageALLOC">
            <a:extLst>
              <a:ext uri="{FF2B5EF4-FFF2-40B4-BE49-F238E27FC236}">
                <a16:creationId xmlns:a16="http://schemas.microsoft.com/office/drawing/2014/main" id="{F10871BB-5B68-4250-9739-FCE98973026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12DF025-F5B3-5153-1494-046C4F269579}"/>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146066592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5730</TotalTime>
  <Words>711</Words>
  <Application>Microsoft Office PowerPoint</Application>
  <PresentationFormat>Affichage à l'écran (4:3)</PresentationFormat>
  <Paragraphs>77</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EVERNEX - 2021 CHF</vt:lpstr>
      <vt:lpstr>EURCHF - EVERNEX - 2022 CHF</vt:lpstr>
      <vt:lpstr>EURCHF - EVERNEX - 2023 CHF</vt:lpstr>
      <vt:lpstr>EURCHF - EVERNEX - 2024 CHF</vt:lpstr>
      <vt:lpstr>EURHKD - Historical &amp; Planned</vt:lpstr>
      <vt:lpstr>EURHKD - Synthesis</vt:lpstr>
      <vt:lpstr>EURHKD - EVERNEX - 2021 HKD</vt:lpstr>
      <vt:lpstr>EURHKD - EVERNEX - 2022 HKD</vt:lpstr>
      <vt:lpstr>EURHKD - EVERNEX - 2023 HKD</vt:lpstr>
      <vt:lpstr>EURHKD - EVERNEX - 2024 HKD</vt:lpstr>
      <vt:lpstr>EURUSD - Historical &amp; Planned</vt:lpstr>
      <vt:lpstr>EURUSD - Synthesis</vt:lpstr>
      <vt:lpstr>EURUSD - EVERNEX - 2021 USD</vt:lpstr>
      <vt:lpstr>EURUSD - EVERNEX - 2022 USD</vt:lpstr>
      <vt:lpstr>EURUSD - EVERNEX - 2023 USD</vt:lpstr>
      <vt:lpstr>EURUSD - EVERNEX - 2024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704</cp:revision>
  <cp:lastPrinted>2012-02-01T10:00:25Z</cp:lastPrinted>
  <dcterms:created xsi:type="dcterms:W3CDTF">2010-04-23T15:09:35Z</dcterms:created>
  <dcterms:modified xsi:type="dcterms:W3CDTF">2024-06-04T09:33:00Z</dcterms:modified>
</cp:coreProperties>
</file>