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handoutMasterIdLst>
    <p:handoutMasterId r:id="rId30"/>
  </p:handoutMasterIdLst>
  <p:sldIdLst>
    <p:sldId id="256" r:id="rId3"/>
    <p:sldId id="466" r:id="rId4"/>
    <p:sldId id="476" r:id="rId5"/>
    <p:sldId id="493" r:id="rId6"/>
    <p:sldId id="494" r:id="rId7"/>
    <p:sldId id="470" r:id="rId8"/>
    <p:sldId id="460" r:id="rId9"/>
    <p:sldId id="515" r:id="rId10"/>
    <p:sldId id="499" r:id="rId11"/>
    <p:sldId id="500" r:id="rId12"/>
    <p:sldId id="501" r:id="rId13"/>
    <p:sldId id="502" r:id="rId14"/>
    <p:sldId id="461" r:id="rId15"/>
    <p:sldId id="516" r:id="rId16"/>
    <p:sldId id="505" r:id="rId17"/>
    <p:sldId id="506" r:id="rId18"/>
    <p:sldId id="507" r:id="rId19"/>
    <p:sldId id="508" r:id="rId20"/>
    <p:sldId id="459" r:id="rId21"/>
    <p:sldId id="517" r:id="rId22"/>
    <p:sldId id="511" r:id="rId23"/>
    <p:sldId id="512" r:id="rId24"/>
    <p:sldId id="513" r:id="rId25"/>
    <p:sldId id="514"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5" d="100"/>
          <a:sy n="75" d="100"/>
        </p:scale>
        <p:origin x="331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28372F7-C213-CB1C-6331-A81326912BBB}"/>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CH"/>
          </a:p>
        </p:txBody>
      </p:sp>
      <p:sp>
        <p:nvSpPr>
          <p:cNvPr id="3" name="Espace réservé de la date 2">
            <a:extLst>
              <a:ext uri="{FF2B5EF4-FFF2-40B4-BE49-F238E27FC236}">
                <a16:creationId xmlns:a16="http://schemas.microsoft.com/office/drawing/2014/main" id="{6F016B39-5583-A194-999A-810A5E65E62F}"/>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D22BE8-8360-4CE9-A0A2-8D90492DFC66}" type="datetimeFigureOut">
              <a:rPr lang="fr-CH" smtClean="0"/>
              <a:t>02.07.2024</a:t>
            </a:fld>
            <a:endParaRPr lang="fr-CH"/>
          </a:p>
        </p:txBody>
      </p:sp>
      <p:sp>
        <p:nvSpPr>
          <p:cNvPr id="4" name="Espace réservé du pied de page 3">
            <a:extLst>
              <a:ext uri="{FF2B5EF4-FFF2-40B4-BE49-F238E27FC236}">
                <a16:creationId xmlns:a16="http://schemas.microsoft.com/office/drawing/2014/main" id="{2708D575-17D2-77AE-2DDD-185F8D90788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a:extLst>
              <a:ext uri="{FF2B5EF4-FFF2-40B4-BE49-F238E27FC236}">
                <a16:creationId xmlns:a16="http://schemas.microsoft.com/office/drawing/2014/main" id="{AB208D94-9E76-DB89-964E-B8089175691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9768C01D-0C30-46B9-812D-4ADB06057F11}" type="slidenum">
              <a:rPr lang="fr-CH" smtClean="0"/>
              <a:t>‹N°›</a:t>
            </a:fld>
            <a:endParaRPr lang="fr-CH"/>
          </a:p>
        </p:txBody>
      </p:sp>
    </p:spTree>
    <p:extLst>
      <p:ext uri="{BB962C8B-B14F-4D97-AF65-F5344CB8AC3E}">
        <p14:creationId xmlns:p14="http://schemas.microsoft.com/office/powerpoint/2010/main" val="1577952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263824" y="2765911"/>
            <a:ext cx="261635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449531" y="374110"/>
            <a:ext cx="1292400" cy="38772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7C0C54E-21D0-35EA-84BD-C047A128718D}"/>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EURCHF - EVERNEX - 2022 CHF</a:t>
            </a:r>
          </a:p>
        </p:txBody>
      </p:sp>
      <p:pic>
        <p:nvPicPr>
          <p:cNvPr id="3" name="EURCHF_ImageALLOC">
            <a:extLst>
              <a:ext uri="{FF2B5EF4-FFF2-40B4-BE49-F238E27FC236}">
                <a16:creationId xmlns:a16="http://schemas.microsoft.com/office/drawing/2014/main" id="{90B526DF-9179-FBE8-2AE6-7C2DC31E79B8}"/>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7652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647BBE-2742-3883-9479-4C8BC6C69C9F}"/>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EURCHF - EVERNEX - 2023 CHF</a:t>
            </a:r>
          </a:p>
        </p:txBody>
      </p:sp>
      <p:pic>
        <p:nvPicPr>
          <p:cNvPr id="3" name="EURCHF_ImageALLOC">
            <a:extLst>
              <a:ext uri="{FF2B5EF4-FFF2-40B4-BE49-F238E27FC236}">
                <a16:creationId xmlns:a16="http://schemas.microsoft.com/office/drawing/2014/main" id="{0146C177-8EF5-5644-5FFF-D5EDCA8696E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86685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3100CE-5F08-ECBA-958F-858A974440CF}"/>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EURCHF - EVERNEX - 2024 CHF</a:t>
            </a:r>
          </a:p>
        </p:txBody>
      </p:sp>
      <p:pic>
        <p:nvPicPr>
          <p:cNvPr id="3" name="EURCHF_ImageALLOC">
            <a:extLst>
              <a:ext uri="{FF2B5EF4-FFF2-40B4-BE49-F238E27FC236}">
                <a16:creationId xmlns:a16="http://schemas.microsoft.com/office/drawing/2014/main" id="{409011E0-B3C1-ACE4-1A20-7B175378184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16172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HK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EURHKD - Historical &amp; Planned</a:t>
            </a:r>
            <a:endParaRPr lang="en-US" dirty="0"/>
          </a:p>
        </p:txBody>
      </p:sp>
      <p:pic>
        <p:nvPicPr>
          <p:cNvPr id="3" name="Image 2">
            <a:extLst>
              <a:ext uri="{FF2B5EF4-FFF2-40B4-BE49-F238E27FC236}">
                <a16:creationId xmlns:a16="http://schemas.microsoft.com/office/drawing/2014/main" id="{D2DA6E87-C5B2-7EF9-0DE9-CFB1EB72F9B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4066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EURHKD - Synthesis</a:t>
            </a:r>
          </a:p>
        </p:txBody>
      </p:sp>
      <p:pic>
        <p:nvPicPr>
          <p:cNvPr id="7" name="Image 6">
            <a:extLst>
              <a:ext uri="{FF2B5EF4-FFF2-40B4-BE49-F238E27FC236}">
                <a16:creationId xmlns:a16="http://schemas.microsoft.com/office/drawing/2014/main" id="{E152F8ED-0700-4119-E4E9-52D461DF22C1}"/>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64477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FB4B505-6B6A-2509-FF13-29BD72A13C10}"/>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EURHKD - EVERNEX - 2021 HKD</a:t>
            </a:r>
          </a:p>
        </p:txBody>
      </p:sp>
      <p:pic>
        <p:nvPicPr>
          <p:cNvPr id="3" name="EURHKD_ImageALLOC">
            <a:extLst>
              <a:ext uri="{FF2B5EF4-FFF2-40B4-BE49-F238E27FC236}">
                <a16:creationId xmlns:a16="http://schemas.microsoft.com/office/drawing/2014/main" id="{49627B76-EB8A-63E9-00A9-EAE2FBAA7C31}"/>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66244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D6AD51-245D-1DE9-F51A-3A4E2ECC9DAD}"/>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EURHKD - EVERNEX - 2022 HKD</a:t>
            </a:r>
          </a:p>
        </p:txBody>
      </p:sp>
      <p:pic>
        <p:nvPicPr>
          <p:cNvPr id="3" name="EURHKD_ImageALLOC">
            <a:extLst>
              <a:ext uri="{FF2B5EF4-FFF2-40B4-BE49-F238E27FC236}">
                <a16:creationId xmlns:a16="http://schemas.microsoft.com/office/drawing/2014/main" id="{2598D5EB-AC0D-34BD-1B7A-B4A803D18A5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56795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C3C2C33-B971-0EAB-C006-F3C4C24E26D1}"/>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EURHKD - EVERNEX - 2023 HKD</a:t>
            </a:r>
          </a:p>
        </p:txBody>
      </p:sp>
      <p:pic>
        <p:nvPicPr>
          <p:cNvPr id="3" name="EURHKD_ImageALLOC">
            <a:extLst>
              <a:ext uri="{FF2B5EF4-FFF2-40B4-BE49-F238E27FC236}">
                <a16:creationId xmlns:a16="http://schemas.microsoft.com/office/drawing/2014/main" id="{2D95666A-7651-44FF-BE96-5E5C4F6D92D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30028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A6456F-E7B1-8BDF-B9AA-2B1026F5B1CB}"/>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EURHKD - EVERNEX - 2024 HKD</a:t>
            </a:r>
          </a:p>
        </p:txBody>
      </p:sp>
      <p:pic>
        <p:nvPicPr>
          <p:cNvPr id="3" name="EURHKD_ImageALLOC">
            <a:extLst>
              <a:ext uri="{FF2B5EF4-FFF2-40B4-BE49-F238E27FC236}">
                <a16:creationId xmlns:a16="http://schemas.microsoft.com/office/drawing/2014/main" id="{35F81C71-89D7-FB66-7551-A29B16C35432}"/>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65225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007E3624-8E72-C86A-910E-0D5BE148F6C5}"/>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946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4774DEE-CD7E-4328-9554-D30BBD8B258A}"/>
              </a:ext>
            </a:extLst>
          </p:cNvPr>
          <p:cNvPicPr>
            <a:picLocks noChangeAspect="1"/>
          </p:cNvPicPr>
          <p:nvPr/>
        </p:nvPicPr>
        <p:blipFill>
          <a:blip r:embed="rId2"/>
          <a:stretch>
            <a:fillRect/>
          </a:stretch>
        </p:blipFill>
        <p:spPr>
          <a:xfrm>
            <a:off x="824479" y="1270000"/>
            <a:ext cx="7382896" cy="5029636"/>
          </a:xfrm>
          <a:prstGeom prst="rect">
            <a:avLst/>
          </a:prstGeom>
        </p:spPr>
      </p:pic>
    </p:spTree>
    <p:extLst>
      <p:ext uri="{BB962C8B-B14F-4D97-AF65-F5344CB8AC3E}">
        <p14:creationId xmlns:p14="http://schemas.microsoft.com/office/powerpoint/2010/main" val="66497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C1ABAA5-E6B4-9FAC-AA60-89AA60C54E3F}"/>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EVERNEX - 2021 USD</a:t>
            </a:r>
          </a:p>
        </p:txBody>
      </p:sp>
      <p:pic>
        <p:nvPicPr>
          <p:cNvPr id="3" name="EURUSD_ImageALLOC">
            <a:extLst>
              <a:ext uri="{FF2B5EF4-FFF2-40B4-BE49-F238E27FC236}">
                <a16:creationId xmlns:a16="http://schemas.microsoft.com/office/drawing/2014/main" id="{0DD1B1BA-C572-8680-1B5C-2FF7D446B42D}"/>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425927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E6918D8-F7BA-5FFD-FCB0-8CB1652429D3}"/>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EVERNEX - 2022 USD</a:t>
            </a:r>
          </a:p>
        </p:txBody>
      </p:sp>
      <p:pic>
        <p:nvPicPr>
          <p:cNvPr id="3" name="EURUSD_ImageALLOC">
            <a:extLst>
              <a:ext uri="{FF2B5EF4-FFF2-40B4-BE49-F238E27FC236}">
                <a16:creationId xmlns:a16="http://schemas.microsoft.com/office/drawing/2014/main" id="{253FA4B8-6F66-751B-010F-2A91D60AFEB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4157226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3C626E-C32B-C4E4-4023-22B87B36CEC4}"/>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EVERNEX - 2023 USD</a:t>
            </a:r>
          </a:p>
        </p:txBody>
      </p:sp>
      <p:pic>
        <p:nvPicPr>
          <p:cNvPr id="3" name="EURUSD_ImageALLOC">
            <a:extLst>
              <a:ext uri="{FF2B5EF4-FFF2-40B4-BE49-F238E27FC236}">
                <a16:creationId xmlns:a16="http://schemas.microsoft.com/office/drawing/2014/main" id="{89658615-0BDC-9B1E-F311-CAE9A9BC0DA6}"/>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83631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411ADAD-078B-7303-6394-EB3ED3AE918D}"/>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EURUSD - EVERNEX - 2024 USD</a:t>
            </a:r>
          </a:p>
        </p:txBody>
      </p:sp>
      <p:pic>
        <p:nvPicPr>
          <p:cNvPr id="3" name="EURUSD_ImageALLOC">
            <a:extLst>
              <a:ext uri="{FF2B5EF4-FFF2-40B4-BE49-F238E27FC236}">
                <a16:creationId xmlns:a16="http://schemas.microsoft.com/office/drawing/2014/main" id="{506FADA5-B9E4-8BEE-1009-88330ABCD75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84759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1544586-3BF1-3A77-6DE1-4D027BE0AA5D}"/>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44CA990-0B61-05DE-902C-9248CF3B61AC}"/>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E7DC3817-F9AC-E086-ACF8-1CA2975ABBC6}"/>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46967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04E8F5E-88E1-9378-71E3-C6A705F747A6}"/>
              </a:ext>
            </a:extLst>
          </p:cNvPr>
          <p:cNvPicPr>
            <a:picLocks noChangeAspect="1"/>
          </p:cNvPicPr>
          <p:nvPr/>
        </p:nvPicPr>
        <p:blipFill>
          <a:blip r:embed="rId2"/>
          <a:stretch>
            <a:fillRect/>
          </a:stretch>
        </p:blipFill>
        <p:spPr>
          <a:xfrm>
            <a:off x="824479" y="1269564"/>
            <a:ext cx="7382896" cy="5029636"/>
          </a:xfrm>
          <a:prstGeom prst="rect">
            <a:avLst/>
          </a:prstGeom>
        </p:spPr>
      </p:pic>
    </p:spTree>
    <p:extLst>
      <p:ext uri="{BB962C8B-B14F-4D97-AF65-F5344CB8AC3E}">
        <p14:creationId xmlns:p14="http://schemas.microsoft.com/office/powerpoint/2010/main" val="257350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D5B5AC-2C6C-09C0-32EA-8A8BD116629C}"/>
              </a:ext>
            </a:extLst>
          </p:cNvPr>
          <p:cNvPicPr>
            <a:picLocks noChangeAspect="1"/>
          </p:cNvPicPr>
          <p:nvPr/>
        </p:nvPicPr>
        <p:blipFill>
          <a:blip r:embed="rId2"/>
          <a:stretch>
            <a:fillRect/>
          </a:stretch>
        </p:blipFill>
        <p:spPr>
          <a:xfrm>
            <a:off x="4758072" y="2352239"/>
            <a:ext cx="4200508" cy="3566469"/>
          </a:xfrm>
          <a:prstGeom prst="rect">
            <a:avLst/>
          </a:prstGeom>
        </p:spPr>
      </p:pic>
      <p:sp>
        <p:nvSpPr>
          <p:cNvPr id="2" name="Title"/>
          <p:cNvSpPr>
            <a:spLocks noGrp="1"/>
          </p:cNvSpPr>
          <p:nvPr>
            <p:ph type="title"/>
          </p:nvPr>
        </p:nvSpPr>
        <p:spPr/>
        <p:txBody>
          <a:bodyPr/>
          <a:lstStyle/>
          <a:p>
            <a:r>
              <a:rPr lang="en-US"/>
              <a:t>EURCHF - EVERNEX - 2021 CHF</a:t>
            </a:r>
          </a:p>
        </p:txBody>
      </p:sp>
      <p:pic>
        <p:nvPicPr>
          <p:cNvPr id="3" name="EURCHF_ImageALLOC">
            <a:extLst>
              <a:ext uri="{FF2B5EF4-FFF2-40B4-BE49-F238E27FC236}">
                <a16:creationId xmlns:a16="http://schemas.microsoft.com/office/drawing/2014/main" id="{E8E76E6D-B6CA-5D15-103C-5768892E081C}"/>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1831442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Inspiration.thmx</Template>
  <TotalTime>5735</TotalTime>
  <Words>710</Words>
  <Application>Microsoft Office PowerPoint</Application>
  <PresentationFormat>Affichage à l'écran (4:3)</PresentationFormat>
  <Paragraphs>76</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EVERNEX - 2021 CHF</vt:lpstr>
      <vt:lpstr>EURCHF - EVERNEX - 2022 CHF</vt:lpstr>
      <vt:lpstr>EURCHF - EVERNEX - 2023 CHF</vt:lpstr>
      <vt:lpstr>EURCHF - EVERNEX - 2024 CHF</vt:lpstr>
      <vt:lpstr>EURHKD - Historical &amp; Planned</vt:lpstr>
      <vt:lpstr>EURHKD - Synthesis</vt:lpstr>
      <vt:lpstr>EURHKD - EVERNEX - 2021 HKD</vt:lpstr>
      <vt:lpstr>EURHKD - EVERNEX - 2022 HKD</vt:lpstr>
      <vt:lpstr>EURHKD - EVERNEX - 2023 HKD</vt:lpstr>
      <vt:lpstr>EURHKD - EVERNEX - 2024 HKD</vt:lpstr>
      <vt:lpstr>EURUSD - Historical &amp; Planned</vt:lpstr>
      <vt:lpstr>EURUSD - Synthesis</vt:lpstr>
      <vt:lpstr>EURUSD - EVERNEX - 2021 USD</vt:lpstr>
      <vt:lpstr>EURUSD - EVERNEX - 2022 USD</vt:lpstr>
      <vt:lpstr>EURUSD - EVERNEX - 2023 USD</vt:lpstr>
      <vt:lpstr>EURUSD - EVERNEX - 2024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Tinello</cp:lastModifiedBy>
  <cp:revision>704</cp:revision>
  <cp:lastPrinted>2012-02-01T10:00:25Z</cp:lastPrinted>
  <dcterms:created xsi:type="dcterms:W3CDTF">2010-04-23T15:09:35Z</dcterms:created>
  <dcterms:modified xsi:type="dcterms:W3CDTF">2024-07-02T08:13:59Z</dcterms:modified>
</cp:coreProperties>
</file>