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handoutMasterIdLst>
    <p:handoutMasterId r:id="rId30"/>
  </p:handoutMasterIdLst>
  <p:sldIdLst>
    <p:sldId id="256" r:id="rId3"/>
    <p:sldId id="466" r:id="rId4"/>
    <p:sldId id="476" r:id="rId5"/>
    <p:sldId id="493" r:id="rId6"/>
    <p:sldId id="494" r:id="rId7"/>
    <p:sldId id="470" r:id="rId8"/>
    <p:sldId id="460" r:id="rId9"/>
    <p:sldId id="497" r:id="rId10"/>
    <p:sldId id="499" r:id="rId11"/>
    <p:sldId id="500" r:id="rId12"/>
    <p:sldId id="501" r:id="rId13"/>
    <p:sldId id="502" r:id="rId14"/>
    <p:sldId id="461" r:id="rId15"/>
    <p:sldId id="503" r:id="rId16"/>
    <p:sldId id="505" r:id="rId17"/>
    <p:sldId id="506" r:id="rId18"/>
    <p:sldId id="507" r:id="rId19"/>
    <p:sldId id="508" r:id="rId20"/>
    <p:sldId id="459" r:id="rId21"/>
    <p:sldId id="509" r:id="rId22"/>
    <p:sldId id="511" r:id="rId23"/>
    <p:sldId id="512" r:id="rId24"/>
    <p:sldId id="513" r:id="rId25"/>
    <p:sldId id="514"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3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8372F7-C213-CB1C-6331-A81326912BBB}"/>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6F016B39-5583-A194-999A-810A5E65E62F}"/>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D22BE8-8360-4CE9-A0A2-8D90492DFC66}" type="datetimeFigureOut">
              <a:rPr lang="fr-CH" smtClean="0"/>
              <a:t>07.08.2024</a:t>
            </a:fld>
            <a:endParaRPr lang="fr-CH"/>
          </a:p>
        </p:txBody>
      </p:sp>
      <p:sp>
        <p:nvSpPr>
          <p:cNvPr id="4" name="Espace réservé du pied de page 3">
            <a:extLst>
              <a:ext uri="{FF2B5EF4-FFF2-40B4-BE49-F238E27FC236}">
                <a16:creationId xmlns:a16="http://schemas.microsoft.com/office/drawing/2014/main" id="{2708D575-17D2-77AE-2DDD-185F8D90788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AB208D94-9E76-DB89-964E-B8089175691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768C01D-0C30-46B9-812D-4ADB06057F11}" type="slidenum">
              <a:rPr lang="fr-CH" smtClean="0"/>
              <a:t>‹#›</a:t>
            </a:fld>
            <a:endParaRPr lang="fr-CH"/>
          </a:p>
        </p:txBody>
      </p:sp>
    </p:spTree>
    <p:extLst>
      <p:ext uri="{BB962C8B-B14F-4D97-AF65-F5344CB8AC3E}">
        <p14:creationId xmlns:p14="http://schemas.microsoft.com/office/powerpoint/2010/main" val="157795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263824" y="2765911"/>
            <a:ext cx="261635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49531" y="374110"/>
            <a:ext cx="1292400" cy="38772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- 2022 CHF</a:t>
            </a:r>
          </a:p>
        </p:txBody>
      </p:sp>
      <p:pic>
        <p:nvPicPr>
          <p:cNvPr id="3" name="EURCHF_ImageALLOC">
            <a:extLst>
              <a:ext uri="{FF2B5EF4-FFF2-40B4-BE49-F238E27FC236}">
                <a16:creationId xmlns:a16="http://schemas.microsoft.com/office/drawing/2014/main" id="{F8334807-F678-77EF-251B-4411C3D4048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F9C1F8B6-D328-89FB-D2D0-861D71889A8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7197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- 2023 CHF</a:t>
            </a:r>
          </a:p>
        </p:txBody>
      </p:sp>
      <p:pic>
        <p:nvPicPr>
          <p:cNvPr id="3" name="EURCHF_ImageALLOC">
            <a:extLst>
              <a:ext uri="{FF2B5EF4-FFF2-40B4-BE49-F238E27FC236}">
                <a16:creationId xmlns:a16="http://schemas.microsoft.com/office/drawing/2014/main" id="{1E01C9F9-F2D8-CD72-BE7E-8AE24C3CC11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58660B64-DDB0-548F-EBE9-AF62ED930B4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1089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- 2024 CHF</a:t>
            </a:r>
          </a:p>
        </p:txBody>
      </p:sp>
      <p:pic>
        <p:nvPicPr>
          <p:cNvPr id="3" name="EURCHF_ImageALLOC">
            <a:extLst>
              <a:ext uri="{FF2B5EF4-FFF2-40B4-BE49-F238E27FC236}">
                <a16:creationId xmlns:a16="http://schemas.microsoft.com/office/drawing/2014/main" id="{1CDDD978-19E2-C6F4-55C4-FCCCFC083E7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EB61327C-5AB2-01D6-8C0B-4BE6C72921B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8998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HK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EURHKD - Historical &amp; Planned</a:t>
            </a:r>
            <a:endParaRPr lang="en-US" dirty="0"/>
          </a:p>
        </p:txBody>
      </p:sp>
      <p:pic>
        <p:nvPicPr>
          <p:cNvPr id="3" name="Picture 2">
            <a:extLst>
              <a:ext uri="{FF2B5EF4-FFF2-40B4-BE49-F238E27FC236}">
                <a16:creationId xmlns:a16="http://schemas.microsoft.com/office/drawing/2014/main" id="{F081AC59-AF37-1DF2-7191-79F75E2B3EF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08458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HK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Synthesis</a:t>
            </a:r>
          </a:p>
        </p:txBody>
      </p:sp>
      <p:pic>
        <p:nvPicPr>
          <p:cNvPr id="3" name="EURHKD_ImageSynthesisMIN">
            <a:extLst>
              <a:ext uri="{FF2B5EF4-FFF2-40B4-BE49-F238E27FC236}">
                <a16:creationId xmlns:a16="http://schemas.microsoft.com/office/drawing/2014/main" id="{A4FC02EB-E066-D64A-08A1-AA36749E63A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86110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- 2021 HKD</a:t>
            </a:r>
          </a:p>
        </p:txBody>
      </p:sp>
      <p:pic>
        <p:nvPicPr>
          <p:cNvPr id="3" name="EURHKD_ImageALLOC">
            <a:extLst>
              <a:ext uri="{FF2B5EF4-FFF2-40B4-BE49-F238E27FC236}">
                <a16:creationId xmlns:a16="http://schemas.microsoft.com/office/drawing/2014/main" id="{78697D2C-888A-AC6D-7980-B2F9A4F93D0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HKD_ImageBLEND">
            <a:extLst>
              <a:ext uri="{FF2B5EF4-FFF2-40B4-BE49-F238E27FC236}">
                <a16:creationId xmlns:a16="http://schemas.microsoft.com/office/drawing/2014/main" id="{685078C0-0E6F-AFDC-80CD-B0D40CA9C3C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1834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- 2022 HKD</a:t>
            </a:r>
          </a:p>
        </p:txBody>
      </p:sp>
      <p:pic>
        <p:nvPicPr>
          <p:cNvPr id="3" name="EURHKD_ImageALLOC">
            <a:extLst>
              <a:ext uri="{FF2B5EF4-FFF2-40B4-BE49-F238E27FC236}">
                <a16:creationId xmlns:a16="http://schemas.microsoft.com/office/drawing/2014/main" id="{269AD947-C8AE-F200-F4DA-E45C429BD31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HKD_ImageBLEND">
            <a:extLst>
              <a:ext uri="{FF2B5EF4-FFF2-40B4-BE49-F238E27FC236}">
                <a16:creationId xmlns:a16="http://schemas.microsoft.com/office/drawing/2014/main" id="{9AC979F7-D9B2-68EF-ABD1-0365B6F138E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7080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- 2023 HKD</a:t>
            </a:r>
          </a:p>
        </p:txBody>
      </p:sp>
      <p:pic>
        <p:nvPicPr>
          <p:cNvPr id="3" name="EURHKD_ImageALLOC">
            <a:extLst>
              <a:ext uri="{FF2B5EF4-FFF2-40B4-BE49-F238E27FC236}">
                <a16:creationId xmlns:a16="http://schemas.microsoft.com/office/drawing/2014/main" id="{B6B89236-0EE4-8DD7-5114-59F9FB491E2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HKD_ImageBLEND">
            <a:extLst>
              <a:ext uri="{FF2B5EF4-FFF2-40B4-BE49-F238E27FC236}">
                <a16:creationId xmlns:a16="http://schemas.microsoft.com/office/drawing/2014/main" id="{680504D5-C399-B402-7425-6858D0DC8A6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9802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- 2024 HKD</a:t>
            </a:r>
          </a:p>
        </p:txBody>
      </p:sp>
      <p:pic>
        <p:nvPicPr>
          <p:cNvPr id="3" name="EURHKD_ImageALLOC">
            <a:extLst>
              <a:ext uri="{FF2B5EF4-FFF2-40B4-BE49-F238E27FC236}">
                <a16:creationId xmlns:a16="http://schemas.microsoft.com/office/drawing/2014/main" id="{521CB2AE-9654-8EAA-E245-FEC15F7C16C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HKD_ImageBLEND">
            <a:extLst>
              <a:ext uri="{FF2B5EF4-FFF2-40B4-BE49-F238E27FC236}">
                <a16:creationId xmlns:a16="http://schemas.microsoft.com/office/drawing/2014/main" id="{7A6A4CBF-FDB2-E03F-BE3E-D1E8CF01702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8562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5C3F7B7A-1B5F-309A-29F7-2BBF04517CB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93498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FF08C6E-737F-04C8-38C0-83D753353E6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1999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- 2021 USD</a:t>
            </a:r>
          </a:p>
        </p:txBody>
      </p:sp>
      <p:pic>
        <p:nvPicPr>
          <p:cNvPr id="3" name="EURUSD_ImageALLOC">
            <a:extLst>
              <a:ext uri="{FF2B5EF4-FFF2-40B4-BE49-F238E27FC236}">
                <a16:creationId xmlns:a16="http://schemas.microsoft.com/office/drawing/2014/main" id="{E9EB6B04-4A7C-73C4-F2C8-B3CB9BA241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66D38E2-14A7-F195-4C4E-0F51B793830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4820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- 2022 USD</a:t>
            </a:r>
          </a:p>
        </p:txBody>
      </p:sp>
      <p:pic>
        <p:nvPicPr>
          <p:cNvPr id="3" name="EURUSD_ImageALLOC">
            <a:extLst>
              <a:ext uri="{FF2B5EF4-FFF2-40B4-BE49-F238E27FC236}">
                <a16:creationId xmlns:a16="http://schemas.microsoft.com/office/drawing/2014/main" id="{1304D023-CB63-D6BA-6929-67D0B72B7EA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17F1E05-5537-01FD-A9AB-2F635FC6B15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2146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- 2023 USD</a:t>
            </a:r>
          </a:p>
        </p:txBody>
      </p:sp>
      <p:pic>
        <p:nvPicPr>
          <p:cNvPr id="3" name="EURUSD_ImageALLOC">
            <a:extLst>
              <a:ext uri="{FF2B5EF4-FFF2-40B4-BE49-F238E27FC236}">
                <a16:creationId xmlns:a16="http://schemas.microsoft.com/office/drawing/2014/main" id="{0F24EB41-8AC6-F05C-E988-AA5028A918F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008239F-DAA0-9BE5-E6D6-C93FF43E080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2924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- 2024 USD</a:t>
            </a:r>
          </a:p>
        </p:txBody>
      </p:sp>
      <p:pic>
        <p:nvPicPr>
          <p:cNvPr id="3" name="EURUSD_ImageALLOC">
            <a:extLst>
              <a:ext uri="{FF2B5EF4-FFF2-40B4-BE49-F238E27FC236}">
                <a16:creationId xmlns:a16="http://schemas.microsoft.com/office/drawing/2014/main" id="{FB55D08D-67F9-F3FA-C6EA-27D6FCC3956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B59ACD8-F883-294C-0030-23D954BE5F0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2893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E327A52-98E8-BFD5-2E4F-6132AC6C90EC}"/>
              </a:ext>
            </a:extLst>
          </p:cNvPr>
          <p:cNvPicPr>
            <a:picLocks noChangeAspect="1"/>
          </p:cNvPicPr>
          <p:nvPr/>
        </p:nvPicPr>
        <p:blipFill>
          <a:blip r:embed="rId2"/>
          <a:stretch>
            <a:fillRect/>
          </a:stretch>
        </p:blipFill>
        <p:spPr>
          <a:xfrm>
            <a:off x="127000" y="1524000"/>
            <a:ext cx="8890000" cy="41231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87967F6-29F4-6049-5DE9-C40AD8B5C88C}"/>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Picture 2">
            <a:extLst>
              <a:ext uri="{FF2B5EF4-FFF2-40B4-BE49-F238E27FC236}">
                <a16:creationId xmlns:a16="http://schemas.microsoft.com/office/drawing/2014/main" id="{27E9D15B-2E0A-E36B-1348-083CE667C00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8307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47CD908-1EBF-DF16-C3A2-18668B31C4D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4809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- 2021 CHF</a:t>
            </a:r>
          </a:p>
        </p:txBody>
      </p:sp>
      <p:pic>
        <p:nvPicPr>
          <p:cNvPr id="3" name="EURCHF_ImageALLOC">
            <a:extLst>
              <a:ext uri="{FF2B5EF4-FFF2-40B4-BE49-F238E27FC236}">
                <a16:creationId xmlns:a16="http://schemas.microsoft.com/office/drawing/2014/main" id="{9AAA4195-2A78-AFE2-6735-17717596725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2101A90D-74F2-9631-7B37-EB298B39463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5602845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5714</TotalTime>
  <Words>711</Words>
  <Application>Microsoft Office PowerPoint</Application>
  <PresentationFormat>On-screen Show (4:3)</PresentationFormat>
  <Paragraphs>77</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EVERNEX - 2021 CHF</vt:lpstr>
      <vt:lpstr>EURCHF - EVERNEX - 2022 CHF</vt:lpstr>
      <vt:lpstr>EURCHF - EVERNEX - 2023 CHF</vt:lpstr>
      <vt:lpstr>EURCHF - EVERNEX - 2024 CHF</vt:lpstr>
      <vt:lpstr>EURHKD - Historical &amp; Planned</vt:lpstr>
      <vt:lpstr>EURHKD - Synthesis</vt:lpstr>
      <vt:lpstr>EURHKD - EVERNEX - 2021 HKD</vt:lpstr>
      <vt:lpstr>EURHKD - EVERNEX - 2022 HKD</vt:lpstr>
      <vt:lpstr>EURHKD - EVERNEX - 2023 HKD</vt:lpstr>
      <vt:lpstr>EURHKD - EVERNEX - 2024 HKD</vt:lpstr>
      <vt:lpstr>EURUSD - Historical &amp; Planned</vt:lpstr>
      <vt:lpstr>EURUSD - Synthesis</vt:lpstr>
      <vt:lpstr>EURUSD - EVERNEX - 2021 USD</vt:lpstr>
      <vt:lpstr>EURUSD - EVERNEX - 2022 USD</vt:lpstr>
      <vt:lpstr>EURUSD - EVERNEX - 2023 USD</vt:lpstr>
      <vt:lpstr>EURUSD - EVERNEX - 2024 USD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703</cp:revision>
  <cp:lastPrinted>2012-02-01T10:00:25Z</cp:lastPrinted>
  <dcterms:created xsi:type="dcterms:W3CDTF">2010-04-23T15:09:35Z</dcterms:created>
  <dcterms:modified xsi:type="dcterms:W3CDTF">2024-08-07T13:07:33Z</dcterms:modified>
</cp:coreProperties>
</file>