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95" r:id="rId8"/>
    <p:sldId id="470" r:id="rId9"/>
    <p:sldId id="457" r:id="rId10"/>
    <p:sldId id="411" r:id="rId11"/>
    <p:sldId id="413" r:id="rId12"/>
    <p:sldId id="414"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26/07/2018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7/26/2018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7/26/2018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7/26/2018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7/26/2018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7/26/2018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7/26/2018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7/26/2018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7/26/2018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7/26/2018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7/26/2018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7/26/2018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7/26/2018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7/26/2018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7/26/2018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7/26/2018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7/26/2018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7/26/2018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7/26/2018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7/26/2018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25/07/2018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82374314-A828-455B-8EF6-3FD4E48ED71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7266ECA8-0228-49EE-AC20-0A67C1D3409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009540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151F9ED8-9A3A-4E91-8CBF-5BA52FFA66E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703E6884-96D2-4503-86A6-98476ECA0D0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825639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277022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315585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596A643-E81A-4E10-8FEA-997C6CE3A97A}"/>
              </a:ext>
            </a:extLst>
          </p:cNvPr>
          <p:cNvPicPr>
            <a:picLocks noChangeAspect="1"/>
          </p:cNvPicPr>
          <p:nvPr/>
        </p:nvPicPr>
        <p:blipFill>
          <a:blip r:embed="rId2"/>
          <a:stretch>
            <a:fillRect/>
          </a:stretch>
        </p:blipFill>
        <p:spPr>
          <a:xfrm>
            <a:off x="127000" y="1524000"/>
            <a:ext cx="8890000" cy="868364"/>
          </a:xfrm>
          <a:prstGeom prst="rect">
            <a:avLst/>
          </a:prstGeom>
        </p:spPr>
      </p:pic>
    </p:spTree>
    <p:extLst>
      <p:ext uri="{BB962C8B-B14F-4D97-AF65-F5344CB8AC3E}">
        <p14:creationId xmlns:p14="http://schemas.microsoft.com/office/powerpoint/2010/main" val="472890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D30B723-A4EB-4BBC-B5C9-D982D93DE01A}"/>
              </a:ext>
            </a:extLst>
          </p:cNvPr>
          <p:cNvPicPr>
            <a:picLocks noChangeAspect="1"/>
          </p:cNvPicPr>
          <p:nvPr/>
        </p:nvPicPr>
        <p:blipFill>
          <a:blip r:embed="rId2"/>
          <a:stretch>
            <a:fillRect/>
          </a:stretch>
        </p:blipFill>
        <p:spPr>
          <a:xfrm>
            <a:off x="426656" y="1524000"/>
            <a:ext cx="8290688" cy="947100"/>
          </a:xfrm>
          <a:prstGeom prst="rect">
            <a:avLst/>
          </a:prstGeom>
        </p:spPr>
      </p:pic>
    </p:spTree>
    <p:extLst>
      <p:ext uri="{BB962C8B-B14F-4D97-AF65-F5344CB8AC3E}">
        <p14:creationId xmlns:p14="http://schemas.microsoft.com/office/powerpoint/2010/main" val="467378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655BE2D-BF64-4173-BF80-1099AB09DEF2}"/>
              </a:ext>
            </a:extLst>
          </p:cNvPr>
          <p:cNvPicPr>
            <a:picLocks noChangeAspect="1"/>
          </p:cNvPicPr>
          <p:nvPr/>
        </p:nvPicPr>
        <p:blipFill>
          <a:blip r:embed="rId2"/>
          <a:stretch>
            <a:fillRect/>
          </a:stretch>
        </p:blipFill>
        <p:spPr>
          <a:xfrm>
            <a:off x="317500" y="1143000"/>
            <a:ext cx="5526145" cy="1905000"/>
          </a:xfrm>
          <a:prstGeom prst="rect">
            <a:avLst/>
          </a:prstGeom>
        </p:spPr>
      </p:pic>
      <p:pic>
        <p:nvPicPr>
          <p:cNvPr id="7" name="Image 6">
            <a:extLst>
              <a:ext uri="{FF2B5EF4-FFF2-40B4-BE49-F238E27FC236}">
                <a16:creationId xmlns:a16="http://schemas.microsoft.com/office/drawing/2014/main" id="{5DEF909E-ECCC-4784-8A9F-C3721E72AAE9}"/>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861011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883007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B4510CE-3603-4B60-B3EA-0D33DCE9624E}"/>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288364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46703812-81ED-4686-A16B-66F58C818244}"/>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10193259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13</vt:i4>
      </vt:variant>
    </vt:vector>
  </HeadingPairs>
  <TitlesOfParts>
    <vt:vector size="22"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vt:lpstr>
      <vt:lpstr>EURUSD - 2019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2018-07-26T12:48:55Z</dcterms:modified>
</cp:coreProperties>
</file>