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xmlns=""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xmlns=""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xmlns="" id="{5587013E-6EBE-4397-ACF2-A58CB324CC0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D29C7BCD-765A-4A99-83F1-2FF8876AB5F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58430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xmlns="" id="{E5691482-21B3-4C85-AAE2-0EE0E8AB03D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AC15DAB0-99A7-4459-A08C-F42F2657102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71500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xmlns=""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D05FD703-0E82-4B21-9284-6AA8708DA076}"/>
              </a:ext>
            </a:extLst>
          </p:cNvPr>
          <p:cNvPicPr>
            <a:picLocks noChangeAspect="1"/>
          </p:cNvPicPr>
          <p:nvPr/>
        </p:nvPicPr>
        <p:blipFill>
          <a:blip r:embed="rId2"/>
          <a:stretch>
            <a:fillRect/>
          </a:stretch>
        </p:blipFill>
        <p:spPr>
          <a:xfrm>
            <a:off x="127000" y="1524000"/>
            <a:ext cx="8890000" cy="1051177"/>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DAC3AB12-E903-4978-81E7-C3369FAF332B}"/>
              </a:ext>
            </a:extLst>
          </p:cNvPr>
          <p:cNvPicPr>
            <a:picLocks noChangeAspect="1"/>
          </p:cNvPicPr>
          <p:nvPr/>
        </p:nvPicPr>
        <p:blipFill>
          <a:blip r:embed="rId2"/>
          <a:stretch>
            <a:fillRect/>
          </a:stretch>
        </p:blipFill>
        <p:spPr>
          <a:xfrm>
            <a:off x="426656" y="1524000"/>
            <a:ext cx="8290688" cy="1138433"/>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488598DD-F48C-4B51-BA58-6BCAA200A9C9}"/>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100348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xmlns="" id="{F47CF6D5-A5A4-43DF-BD64-33085F381D4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163054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xmlns="" id="{958C220A-645C-43E3-9EFB-D63F6DF6318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D7B050D6-A919-4EAA-8578-9F937D547AA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98913433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470</Words>
  <Application>Microsoft Office PowerPoint</Application>
  <PresentationFormat>Affichage à l'écran (4:3)</PresentationFormat>
  <Paragraphs>64</Paragraphs>
  <Slides>13</Slides>
  <Notes>0</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699</cp:revision>
  <cp:lastPrinted>2012-02-01T10:00:25Z</cp:lastPrinted>
  <dcterms:created xsi:type="dcterms:W3CDTF">2010-04-23T15:09:35Z</dcterms:created>
  <dcterms:modified xsi:type="dcterms:W3CDTF">2019-01-10T10:31:37Z</dcterms:modified>
</cp:coreProperties>
</file>