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6"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20/02/2019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2/20/2019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2/20/2019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2/20/2019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2/20/2019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2/20/2019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2/20/2019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2/20/2019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2/20/2019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2/20/2019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2/20/2019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2/20/2019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2/20/2019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2/20/2019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2/20/2019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2/20/2019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2/20/2019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2/20/2019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2/20/2019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2/20/2019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CDEC4266-75F9-4DB1-B388-513088A9EF08}"/>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7AC66563-9BAB-4AF2-B2F5-B495C0C1025A}"/>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825894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B3860E0F-8E57-4BF7-9211-3A396DC48141}"/>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C13030C8-89B0-4F2D-9B1A-A29558C3132D}"/>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422181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3E3E08A-3E84-4CC2-94C3-3E59AD14C85F}"/>
              </a:ext>
            </a:extLst>
          </p:cNvPr>
          <p:cNvPicPr>
            <a:picLocks noChangeAspect="1"/>
          </p:cNvPicPr>
          <p:nvPr/>
        </p:nvPicPr>
        <p:blipFill>
          <a:blip r:embed="rId2"/>
          <a:stretch>
            <a:fillRect/>
          </a:stretch>
        </p:blipFill>
        <p:spPr>
          <a:xfrm>
            <a:off x="127000" y="1524000"/>
            <a:ext cx="8890000" cy="97336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75ED1DD-7F5D-4A4A-A2E5-63DAB44A70BD}"/>
              </a:ext>
            </a:extLst>
          </p:cNvPr>
          <p:cNvPicPr>
            <a:picLocks noChangeAspect="1"/>
          </p:cNvPicPr>
          <p:nvPr/>
        </p:nvPicPr>
        <p:blipFill>
          <a:blip r:embed="rId2"/>
          <a:stretch>
            <a:fillRect/>
          </a:stretch>
        </p:blipFill>
        <p:spPr>
          <a:xfrm>
            <a:off x="149344" y="1524000"/>
            <a:ext cx="8845313" cy="97580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0AD63FB6-AEEA-4B28-AFC4-CEFA4A45DDC7}"/>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072281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805B0748-7F54-405A-9740-92C24DDE0437}"/>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151430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7A5B76E6-7052-46BE-9141-AD403DC7162C}"/>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A5295018-3951-4AEB-8A20-D4A764624E2E}"/>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98768136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482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vt:lpstr>
      <vt:lpstr>EURUSD - 2019</vt:lpstr>
      <vt:lpstr>EURUSD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2019-02-20T12:47:54Z</dcterms:modified>
</cp:coreProperties>
</file>