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6"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01/03/2019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3/1/2019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3/1/2019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3/1/2019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3/1/2019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3/1/2019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3/1/2019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3/1/2019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3/1/2019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3/1/2019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3/1/2019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3/1/2019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3/1/2019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28/02/2019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id="{48AC12CB-705D-40F4-8FA8-672543EB7CB6}"/>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C9CA87B7-5889-4E85-8B39-AACC9C53EB92}"/>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47004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A495EF62-1C81-419C-AE50-86DC2645E209}"/>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5DAF2494-6F08-4B49-95BF-0A8AB6907490}"/>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660528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16A792F5-3EBA-4271-B87B-F21BAD175A6A}"/>
              </a:ext>
            </a:extLst>
          </p:cNvPr>
          <p:cNvPicPr>
            <a:picLocks noChangeAspect="1"/>
          </p:cNvPicPr>
          <p:nvPr/>
        </p:nvPicPr>
        <p:blipFill>
          <a:blip r:embed="rId2"/>
          <a:stretch>
            <a:fillRect/>
          </a:stretch>
        </p:blipFill>
        <p:spPr>
          <a:xfrm>
            <a:off x="127000" y="1524000"/>
            <a:ext cx="8890000" cy="973364"/>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2461E610-9C17-4D1D-AC46-D14173392E74}"/>
              </a:ext>
            </a:extLst>
          </p:cNvPr>
          <p:cNvPicPr>
            <a:picLocks noChangeAspect="1"/>
          </p:cNvPicPr>
          <p:nvPr/>
        </p:nvPicPr>
        <p:blipFill>
          <a:blip r:embed="rId2"/>
          <a:stretch>
            <a:fillRect/>
          </a:stretch>
        </p:blipFill>
        <p:spPr>
          <a:xfrm>
            <a:off x="149344" y="1524000"/>
            <a:ext cx="8845313" cy="97580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7FD7527C-1F6B-43D0-B1A1-98A7F4898BE8}"/>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3522815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1B1479EB-683F-4AF0-8228-C15C2EFAE723}"/>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625387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a:t>
            </a:r>
          </a:p>
        </p:txBody>
      </p:sp>
      <p:pic>
        <p:nvPicPr>
          <p:cNvPr id="3" name="EURUSD_ImageALLOC">
            <a:extLst>
              <a:ext uri="{FF2B5EF4-FFF2-40B4-BE49-F238E27FC236}">
                <a16:creationId xmlns:a16="http://schemas.microsoft.com/office/drawing/2014/main" id="{77E34606-3402-4B96-A878-7A469BDA62FF}"/>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3CCC8803-2BC8-407F-9091-3297CD5A6FF6}"/>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28052988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482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vt:lpstr>
      <vt:lpstr>EURUSD - 2019</vt:lpstr>
      <vt:lpstr>EURUSD - 2020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2019-03-01T14:28:25Z</dcterms:modified>
</cp:coreProperties>
</file>