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03/04/2019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4/3/2019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4/3/2019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4/3/2019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4/3/2019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4/3/2019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4/3/2019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4/3/2019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4/3/2019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4/3/2019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4/3/2019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4/3/2019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4/3/2019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4/3/2019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4/3/2019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4/3/2019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29/03/2019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66106455-127C-4524-B9EE-E1E2ED5FA475}"/>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FE181104-EE50-489C-9432-14D05140A222}"/>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22624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EF851B74-5CEF-4E8C-945E-B55250231C12}"/>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BD36B2E4-2A2C-45D0-A333-C5D03FBDC4E7}"/>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365964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87D3CFA-C7E0-4E7C-BD33-3359BE642209}"/>
              </a:ext>
            </a:extLst>
          </p:cNvPr>
          <p:cNvPicPr>
            <a:picLocks noChangeAspect="1"/>
          </p:cNvPicPr>
          <p:nvPr/>
        </p:nvPicPr>
        <p:blipFill>
          <a:blip r:embed="rId2"/>
          <a:stretch>
            <a:fillRect/>
          </a:stretch>
        </p:blipFill>
        <p:spPr>
          <a:xfrm>
            <a:off x="127000" y="1524000"/>
            <a:ext cx="8890000" cy="97336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DA84B242-B0B0-486A-B441-A2298160F6DB}"/>
              </a:ext>
            </a:extLst>
          </p:cNvPr>
          <p:cNvPicPr>
            <a:picLocks noChangeAspect="1"/>
          </p:cNvPicPr>
          <p:nvPr/>
        </p:nvPicPr>
        <p:blipFill>
          <a:blip r:embed="rId2"/>
          <a:stretch>
            <a:fillRect/>
          </a:stretch>
        </p:blipFill>
        <p:spPr>
          <a:xfrm>
            <a:off x="149344" y="1524000"/>
            <a:ext cx="8845313" cy="97580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1CE1902-BE3F-4F73-AE10-76C9B43A5539}"/>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330026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96D31942-4C2D-4FC8-8D49-C577B0E6DFEF}"/>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35861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6115E9C7-19EF-42F2-BAA4-9E14485B376E}"/>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4ADFF238-11D3-435B-8CED-AC6A022117C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97062193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482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2019-04-03T11:30:02Z</dcterms:modified>
</cp:coreProperties>
</file>