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01/05/2019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5CAF1D41-1D47-4A72-88BC-AF3B71C57DB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754B107-B075-492E-A1A9-6D9B9D285DD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252559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2A355D33-3497-4840-8C84-C147BB6FD5D6}"/>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BF6DB1A4-CF80-4D4C-B99E-4E6B2A4B746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96890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71735E7-0F33-41CA-9ACB-54B658B11163}"/>
              </a:ext>
            </a:extLst>
          </p:cNvPr>
          <p:cNvPicPr>
            <a:picLocks noChangeAspect="1"/>
          </p:cNvPicPr>
          <p:nvPr/>
        </p:nvPicPr>
        <p:blipFill>
          <a:blip r:embed="rId2"/>
          <a:stretch>
            <a:fillRect/>
          </a:stretch>
        </p:blipFill>
        <p:spPr>
          <a:xfrm>
            <a:off x="127000" y="1524000"/>
            <a:ext cx="8890000" cy="973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0497760-826E-4112-B64B-12FEFCC6A503}"/>
              </a:ext>
            </a:extLst>
          </p:cNvPr>
          <p:cNvPicPr>
            <a:picLocks noChangeAspect="1"/>
          </p:cNvPicPr>
          <p:nvPr/>
        </p:nvPicPr>
        <p:blipFill>
          <a:blip r:embed="rId2"/>
          <a:stretch>
            <a:fillRect/>
          </a:stretch>
        </p:blipFill>
        <p:spPr>
          <a:xfrm>
            <a:off x="149344" y="1524000"/>
            <a:ext cx="8845313" cy="9758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7C2371B-F475-4309-816B-E5DB3244D8C4}"/>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924031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A2F0AFF-5197-4324-8EE0-1C7159C1A1DD}"/>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323372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CFC71E0F-FB0C-4A47-828E-7A69B8D26100}"/>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B782A801-8420-4BE0-AC8A-9AF48DE56A9B}"/>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6068829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2019-05-01T12:56:06Z</dcterms:modified>
</cp:coreProperties>
</file>