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6"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04/06/2019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6/4/2019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6/4/2019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6/4/2019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6/4/2019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6/4/2019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6/4/2019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6/4/2019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6/4/2019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6/4/2019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6/4/2019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6/4/2019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6/4/2019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6/4/2019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6/4/2019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6/4/2019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58D3A662-EE11-4050-81C9-505BBD94B47D}"/>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DD88773B-8B4F-4967-AA0E-0E2460C91313}"/>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240656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D52C543F-355B-4C2B-81E2-136C4B545D5D}"/>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81455473-23BC-416E-8299-E00D18ED4666}"/>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57960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F5475DC-8BAD-42F1-9DD8-5C00D0F5E857}"/>
              </a:ext>
            </a:extLst>
          </p:cNvPr>
          <p:cNvPicPr>
            <a:picLocks noChangeAspect="1"/>
          </p:cNvPicPr>
          <p:nvPr/>
        </p:nvPicPr>
        <p:blipFill>
          <a:blip r:embed="rId2"/>
          <a:stretch>
            <a:fillRect/>
          </a:stretch>
        </p:blipFill>
        <p:spPr>
          <a:xfrm>
            <a:off x="127000" y="1524000"/>
            <a:ext cx="8890000" cy="78250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7CDC980-236B-4CFB-B29D-D4221A520FAF}"/>
              </a:ext>
            </a:extLst>
          </p:cNvPr>
          <p:cNvPicPr>
            <a:picLocks noChangeAspect="1"/>
          </p:cNvPicPr>
          <p:nvPr/>
        </p:nvPicPr>
        <p:blipFill>
          <a:blip r:embed="rId2"/>
          <a:stretch>
            <a:fillRect/>
          </a:stretch>
        </p:blipFill>
        <p:spPr>
          <a:xfrm>
            <a:off x="149344" y="1524000"/>
            <a:ext cx="8845313" cy="7844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6BAA9AFF-0C30-45F1-BABC-94D8BD853867}"/>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2000936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F543A09D-D739-443F-8D8F-A79267BF2E8B}"/>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736553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68262DC8-7961-4B6D-8190-0312B8C8D047}"/>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2D343CEA-E116-4D06-B03D-BCB66FC35F07}"/>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75349030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482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vt:lpstr>
      <vt:lpstr>EURUSD - 2019</vt:lpstr>
      <vt:lpstr>EURUSD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2019-06-04T11:18:58Z</dcterms:modified>
</cp:coreProperties>
</file>