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04/06/2019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6/4/2019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6/4/2019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6/4/2019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6/4/2019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6/4/2019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6/4/2019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6/4/2019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6/4/2019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6/4/2019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6/4/2019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04/06/2019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6F35C2B6-CE5C-4799-B7FF-ACD8367BBC8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921568E-5290-4A6A-BCEA-09D5EB7ED1F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444171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5DA9F2AF-CF08-4E12-8747-DFD83889774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30C78ACF-6BCA-4642-88EF-E526065B294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087595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F051A26-F06A-4522-9A62-8B3A2F142551}"/>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681BCAB-C469-44D0-BF5C-DD97D23595DD}"/>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59D7E10-913D-4BAF-8FD8-CE66DA302EE6}"/>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244261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F3A7836-B25F-487A-B6E3-4158C5B0D8AA}"/>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83548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D784E4B0-DD88-408F-89D1-E7F26145E3B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2FEA3377-3C2A-4797-903D-5F74C4E41BC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19781105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2019-06-04T11:21:54Z</dcterms:modified>
</cp:coreProperties>
</file>